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26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6873F-47A3-4B4D-9953-EBD635AAD2BD}" type="datetimeFigureOut">
              <a:rPr lang="it-IT" smtClean="0"/>
              <a:t>20/05/2018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C6E3B-CC4A-4AB5-8440-789784DA32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0203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6873F-47A3-4B4D-9953-EBD635AAD2BD}" type="datetimeFigureOut">
              <a:rPr lang="it-IT" smtClean="0"/>
              <a:t>20/05/2018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C6E3B-CC4A-4AB5-8440-789784DA32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73038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6873F-47A3-4B4D-9953-EBD635AAD2BD}" type="datetimeFigureOut">
              <a:rPr lang="it-IT" smtClean="0"/>
              <a:t>20/05/2018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C6E3B-CC4A-4AB5-8440-789784DA32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39657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6873F-47A3-4B4D-9953-EBD635AAD2BD}" type="datetimeFigureOut">
              <a:rPr lang="it-IT" smtClean="0"/>
              <a:t>20/05/2018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C6E3B-CC4A-4AB5-8440-789784DA32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16127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6873F-47A3-4B4D-9953-EBD635AAD2BD}" type="datetimeFigureOut">
              <a:rPr lang="it-IT" smtClean="0"/>
              <a:t>20/05/2018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C6E3B-CC4A-4AB5-8440-789784DA32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125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6873F-47A3-4B4D-9953-EBD635AAD2BD}" type="datetimeFigureOut">
              <a:rPr lang="it-IT" smtClean="0"/>
              <a:t>20/05/2018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C6E3B-CC4A-4AB5-8440-789784DA32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2548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6873F-47A3-4B4D-9953-EBD635AAD2BD}" type="datetimeFigureOut">
              <a:rPr lang="it-IT" smtClean="0"/>
              <a:t>20/05/2018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C6E3B-CC4A-4AB5-8440-789784DA32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67812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6873F-47A3-4B4D-9953-EBD635AAD2BD}" type="datetimeFigureOut">
              <a:rPr lang="it-IT" smtClean="0"/>
              <a:t>20/05/2018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C6E3B-CC4A-4AB5-8440-789784DA32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1270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6873F-47A3-4B4D-9953-EBD635AAD2BD}" type="datetimeFigureOut">
              <a:rPr lang="it-IT" smtClean="0"/>
              <a:t>20/05/2018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C6E3B-CC4A-4AB5-8440-789784DA32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86253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6873F-47A3-4B4D-9953-EBD635AAD2BD}" type="datetimeFigureOut">
              <a:rPr lang="it-IT" smtClean="0"/>
              <a:t>20/05/2018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C6E3B-CC4A-4AB5-8440-789784DA32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06687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6873F-47A3-4B4D-9953-EBD635AAD2BD}" type="datetimeFigureOut">
              <a:rPr lang="it-IT" smtClean="0"/>
              <a:t>20/05/2018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C6E3B-CC4A-4AB5-8440-789784DA32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9930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16873F-47A3-4B4D-9953-EBD635AAD2BD}" type="datetimeFigureOut">
              <a:rPr lang="it-IT" smtClean="0"/>
              <a:t>20/05/2018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3C6E3B-CC4A-4AB5-8440-789784DA32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035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3"/>
          <p:cNvSpPr/>
          <p:nvPr/>
        </p:nvSpPr>
        <p:spPr>
          <a:xfrm>
            <a:off x="198408" y="2613802"/>
            <a:ext cx="1800000" cy="18000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Ovale 7"/>
          <p:cNvSpPr/>
          <p:nvPr/>
        </p:nvSpPr>
        <p:spPr>
          <a:xfrm>
            <a:off x="4060189" y="2613802"/>
            <a:ext cx="1800000" cy="1800000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Ovale 8"/>
          <p:cNvSpPr/>
          <p:nvPr/>
        </p:nvSpPr>
        <p:spPr>
          <a:xfrm>
            <a:off x="7921970" y="2613802"/>
            <a:ext cx="1800000" cy="1800000"/>
          </a:xfrm>
          <a:prstGeom prst="ellipse">
            <a:avLst/>
          </a:prstGeom>
          <a:noFill/>
          <a:ln w="63500">
            <a:solidFill>
              <a:srgbClr val="8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Ovale 13"/>
          <p:cNvSpPr/>
          <p:nvPr/>
        </p:nvSpPr>
        <p:spPr>
          <a:xfrm>
            <a:off x="2129298" y="2613802"/>
            <a:ext cx="1800000" cy="1800000"/>
          </a:xfrm>
          <a:prstGeom prst="ellipse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Ovale 14"/>
          <p:cNvSpPr/>
          <p:nvPr/>
        </p:nvSpPr>
        <p:spPr>
          <a:xfrm>
            <a:off x="5991079" y="2613802"/>
            <a:ext cx="1800000" cy="1800000"/>
          </a:xfrm>
          <a:prstGeom prst="ellipse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7" name="Connettore 2 16"/>
          <p:cNvCxnSpPr/>
          <p:nvPr/>
        </p:nvCxnSpPr>
        <p:spPr>
          <a:xfrm>
            <a:off x="388189" y="4873925"/>
            <a:ext cx="9187132" cy="0"/>
          </a:xfrm>
          <a:prstGeom prst="straightConnector1">
            <a:avLst/>
          </a:prstGeom>
          <a:ln w="1270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2 19"/>
          <p:cNvCxnSpPr/>
          <p:nvPr/>
        </p:nvCxnSpPr>
        <p:spPr>
          <a:xfrm flipH="1">
            <a:off x="388189" y="2191109"/>
            <a:ext cx="9049109" cy="0"/>
          </a:xfrm>
          <a:prstGeom prst="straightConnector1">
            <a:avLst/>
          </a:prstGeom>
          <a:ln w="1270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asellaDiTesto 20"/>
          <p:cNvSpPr txBox="1"/>
          <p:nvPr/>
        </p:nvSpPr>
        <p:spPr>
          <a:xfrm>
            <a:off x="388189" y="543464"/>
            <a:ext cx="918713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6600" b="1" dirty="0" smtClean="0">
                <a:latin typeface="Antique Olive Compact" pitchFamily="34" charset="0"/>
              </a:rPr>
              <a:t>LINEA DEL TEMPO</a:t>
            </a:r>
            <a:endParaRPr lang="it-IT" sz="6600" b="1" dirty="0">
              <a:latin typeface="Antique Olive Compact" pitchFamily="34" charset="0"/>
            </a:endParaRPr>
          </a:p>
        </p:txBody>
      </p:sp>
      <p:sp>
        <p:nvSpPr>
          <p:cNvPr id="22" name="Rettangolo arrotondato 21"/>
          <p:cNvSpPr/>
          <p:nvPr/>
        </p:nvSpPr>
        <p:spPr>
          <a:xfrm>
            <a:off x="77638" y="60386"/>
            <a:ext cx="9739222" cy="6711350"/>
          </a:xfrm>
          <a:prstGeom prst="roundRect">
            <a:avLst/>
          </a:prstGeom>
          <a:noFill/>
          <a:ln w="349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CasellaDiTesto 22"/>
          <p:cNvSpPr txBox="1"/>
          <p:nvPr/>
        </p:nvSpPr>
        <p:spPr>
          <a:xfrm>
            <a:off x="594911" y="5561220"/>
            <a:ext cx="2398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 smtClean="0">
                <a:latin typeface="Antique Olive Compact" pitchFamily="34" charset="0"/>
              </a:rPr>
              <a:t>SQUADRA</a:t>
            </a:r>
            <a:endParaRPr lang="it-IT" sz="2800" b="1" dirty="0">
              <a:latin typeface="Antique Olive Compact" pitchFamily="34" charset="0"/>
            </a:endParaRPr>
          </a:p>
        </p:txBody>
      </p:sp>
      <p:sp>
        <p:nvSpPr>
          <p:cNvPr id="24" name="CasellaDiTesto 23"/>
          <p:cNvSpPr txBox="1"/>
          <p:nvPr/>
        </p:nvSpPr>
        <p:spPr>
          <a:xfrm>
            <a:off x="4808133" y="5561220"/>
            <a:ext cx="27820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 smtClean="0">
                <a:latin typeface="Antique Olive Compact" pitchFamily="34" charset="0"/>
              </a:rPr>
              <a:t>PUNTEGGIO</a:t>
            </a:r>
            <a:endParaRPr lang="it-IT" sz="2800" b="1" dirty="0">
              <a:latin typeface="Antique Olive Compact" pitchFamily="34" charset="0"/>
            </a:endParaRPr>
          </a:p>
        </p:txBody>
      </p:sp>
      <p:sp>
        <p:nvSpPr>
          <p:cNvPr id="25" name="Rettangolo arrotondato 24"/>
          <p:cNvSpPr/>
          <p:nvPr/>
        </p:nvSpPr>
        <p:spPr>
          <a:xfrm>
            <a:off x="3025684" y="5382331"/>
            <a:ext cx="1600200" cy="869381"/>
          </a:xfrm>
          <a:prstGeom prst="roundRect">
            <a:avLst/>
          </a:prstGeom>
          <a:noFill/>
          <a:ln w="635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Rettangolo arrotondato 25"/>
          <p:cNvSpPr/>
          <p:nvPr/>
        </p:nvSpPr>
        <p:spPr>
          <a:xfrm>
            <a:off x="7590152" y="5376144"/>
            <a:ext cx="1600200" cy="869381"/>
          </a:xfrm>
          <a:prstGeom prst="roundRect">
            <a:avLst/>
          </a:prstGeom>
          <a:noFill/>
          <a:ln w="635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8" name="Immagine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224" y="2878404"/>
            <a:ext cx="1092927" cy="1092927"/>
          </a:xfrm>
          <a:prstGeom prst="rect">
            <a:avLst/>
          </a:prstGeom>
        </p:spPr>
      </p:pic>
      <p:pic>
        <p:nvPicPr>
          <p:cNvPr id="1028" name="Picture 4" descr="Risultati immagini per ingranaggi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957" y="2878404"/>
            <a:ext cx="1268376" cy="1268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isultati immagini per politicia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1154" y="2730759"/>
            <a:ext cx="1480739" cy="1480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mmagine correlat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9234" y="2878404"/>
            <a:ext cx="1218603" cy="1218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Immagine correlat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26" y="2976115"/>
            <a:ext cx="1107208" cy="1107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074233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</TotalTime>
  <Words>5</Words>
  <Application>Microsoft Office PowerPoint</Application>
  <PresentationFormat>A4 (21x29,7 cm)</PresentationFormat>
  <Paragraphs>3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Antique Olive Compact</vt:lpstr>
      <vt:lpstr>Arial</vt:lpstr>
      <vt:lpstr>Calibri</vt:lpstr>
      <vt:lpstr>Calibri Light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Windows User</dc:creator>
  <cp:lastModifiedBy>Windows User</cp:lastModifiedBy>
  <cp:revision>5</cp:revision>
  <dcterms:created xsi:type="dcterms:W3CDTF">2018-05-17T09:44:44Z</dcterms:created>
  <dcterms:modified xsi:type="dcterms:W3CDTF">2018-05-20T10:31:13Z</dcterms:modified>
</cp:coreProperties>
</file>