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8" r:id="rId4"/>
    <p:sldId id="263" r:id="rId5"/>
    <p:sldId id="268" r:id="rId6"/>
    <p:sldId id="271" r:id="rId7"/>
    <p:sldId id="270" r:id="rId8"/>
    <p:sldId id="269" r:id="rId9"/>
    <p:sldId id="272" r:id="rId10"/>
    <p:sldId id="273" r:id="rId11"/>
  </p:sldIdLst>
  <p:sldSz cx="9906000" cy="6858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37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5D11-FDE9-4FBF-B2E4-45104DF07BA8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86AF8-DD53-40D0-907B-3F158ED18E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5202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5D11-FDE9-4FBF-B2E4-45104DF07BA8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86AF8-DD53-40D0-907B-3F158ED18E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7453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5D11-FDE9-4FBF-B2E4-45104DF07BA8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86AF8-DD53-40D0-907B-3F158ED18E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365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5D11-FDE9-4FBF-B2E4-45104DF07BA8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86AF8-DD53-40D0-907B-3F158ED18E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2586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5D11-FDE9-4FBF-B2E4-45104DF07BA8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86AF8-DD53-40D0-907B-3F158ED18E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498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5D11-FDE9-4FBF-B2E4-45104DF07BA8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86AF8-DD53-40D0-907B-3F158ED18E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3652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5D11-FDE9-4FBF-B2E4-45104DF07BA8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86AF8-DD53-40D0-907B-3F158ED18E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7983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5D11-FDE9-4FBF-B2E4-45104DF07BA8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86AF8-DD53-40D0-907B-3F158ED18E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4851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5D11-FDE9-4FBF-B2E4-45104DF07BA8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86AF8-DD53-40D0-907B-3F158ED18E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5996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5D11-FDE9-4FBF-B2E4-45104DF07BA8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86AF8-DD53-40D0-907B-3F158ED18E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8528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5D11-FDE9-4FBF-B2E4-45104DF07BA8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86AF8-DD53-40D0-907B-3F158ED18E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175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85D11-FDE9-4FBF-B2E4-45104DF07BA8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86AF8-DD53-40D0-907B-3F158ED18E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1633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2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765" y="874976"/>
            <a:ext cx="1092927" cy="1092927"/>
          </a:xfrm>
          <a:prstGeom prst="rect">
            <a:avLst/>
          </a:prstGeom>
        </p:spPr>
      </p:pic>
      <p:pic>
        <p:nvPicPr>
          <p:cNvPr id="4" name="Immagin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309" y="613889"/>
            <a:ext cx="1800000" cy="1800000"/>
          </a:xfrm>
          <a:prstGeom prst="rect">
            <a:avLst/>
          </a:prstGeom>
        </p:spPr>
      </p:pic>
      <p:pic>
        <p:nvPicPr>
          <p:cNvPr id="5" name="Immagine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003" y="613889"/>
            <a:ext cx="1800000" cy="1800000"/>
          </a:xfrm>
          <a:prstGeom prst="rect">
            <a:avLst/>
          </a:prstGeom>
        </p:spPr>
      </p:pic>
      <p:pic>
        <p:nvPicPr>
          <p:cNvPr id="6" name="Immagin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697" y="613889"/>
            <a:ext cx="1800000" cy="1800000"/>
          </a:xfrm>
          <a:prstGeom prst="rect">
            <a:avLst/>
          </a:prstGeom>
        </p:spPr>
      </p:pic>
      <p:pic>
        <p:nvPicPr>
          <p:cNvPr id="7" name="Immagin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391" y="613889"/>
            <a:ext cx="1800000" cy="1800000"/>
          </a:xfrm>
          <a:prstGeom prst="rect">
            <a:avLst/>
          </a:prstGeom>
        </p:spPr>
      </p:pic>
      <p:pic>
        <p:nvPicPr>
          <p:cNvPr id="18" name="Immagine 17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309" y="2656784"/>
            <a:ext cx="1800000" cy="1800000"/>
          </a:xfrm>
          <a:prstGeom prst="rect">
            <a:avLst/>
          </a:prstGeom>
        </p:spPr>
      </p:pic>
      <p:pic>
        <p:nvPicPr>
          <p:cNvPr id="19" name="Immagine 18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003" y="2656784"/>
            <a:ext cx="1800000" cy="1800000"/>
          </a:xfrm>
          <a:prstGeom prst="rect">
            <a:avLst/>
          </a:prstGeom>
        </p:spPr>
      </p:pic>
      <p:pic>
        <p:nvPicPr>
          <p:cNvPr id="20" name="Immagine 19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697" y="2656784"/>
            <a:ext cx="1800000" cy="1800000"/>
          </a:xfrm>
          <a:prstGeom prst="rect">
            <a:avLst/>
          </a:prstGeom>
        </p:spPr>
      </p:pic>
      <p:pic>
        <p:nvPicPr>
          <p:cNvPr id="21" name="Immagine 20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391" y="2656784"/>
            <a:ext cx="1800000" cy="1800000"/>
          </a:xfrm>
          <a:prstGeom prst="rect">
            <a:avLst/>
          </a:prstGeom>
        </p:spPr>
      </p:pic>
      <p:pic>
        <p:nvPicPr>
          <p:cNvPr id="13" name="Immagine 12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309" y="4699679"/>
            <a:ext cx="1800000" cy="1800000"/>
          </a:xfrm>
          <a:prstGeom prst="rect">
            <a:avLst/>
          </a:prstGeom>
        </p:spPr>
      </p:pic>
      <p:pic>
        <p:nvPicPr>
          <p:cNvPr id="14" name="Immagine 13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003" y="4699679"/>
            <a:ext cx="1800000" cy="1800000"/>
          </a:xfrm>
          <a:prstGeom prst="rect">
            <a:avLst/>
          </a:prstGeom>
        </p:spPr>
      </p:pic>
      <p:pic>
        <p:nvPicPr>
          <p:cNvPr id="15" name="Immagine 1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697" y="4699679"/>
            <a:ext cx="1800000" cy="1800000"/>
          </a:xfrm>
          <a:prstGeom prst="rect">
            <a:avLst/>
          </a:prstGeom>
        </p:spPr>
      </p:pic>
      <p:pic>
        <p:nvPicPr>
          <p:cNvPr id="16" name="Immagine 15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391" y="4699679"/>
            <a:ext cx="1800000" cy="1800000"/>
          </a:xfrm>
          <a:prstGeom prst="rect">
            <a:avLst/>
          </a:prstGeom>
        </p:spPr>
      </p:pic>
      <p:sp>
        <p:nvSpPr>
          <p:cNvPr id="17" name="Ovale 16"/>
          <p:cNvSpPr/>
          <p:nvPr/>
        </p:nvSpPr>
        <p:spPr>
          <a:xfrm>
            <a:off x="2193309" y="613889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/>
          <p:cNvSpPr/>
          <p:nvPr/>
        </p:nvSpPr>
        <p:spPr>
          <a:xfrm>
            <a:off x="4140003" y="613889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/>
          <p:cNvSpPr/>
          <p:nvPr/>
        </p:nvSpPr>
        <p:spPr>
          <a:xfrm>
            <a:off x="131974" y="596636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6086697" y="596636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/>
          <p:cNvSpPr/>
          <p:nvPr/>
        </p:nvSpPr>
        <p:spPr>
          <a:xfrm>
            <a:off x="8033391" y="613889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/>
          <p:cNvSpPr/>
          <p:nvPr/>
        </p:nvSpPr>
        <p:spPr>
          <a:xfrm>
            <a:off x="2193309" y="2656784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/>
          <p:cNvSpPr/>
          <p:nvPr/>
        </p:nvSpPr>
        <p:spPr>
          <a:xfrm>
            <a:off x="4140003" y="2655277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/>
          <p:cNvSpPr/>
          <p:nvPr/>
        </p:nvSpPr>
        <p:spPr>
          <a:xfrm>
            <a:off x="6086697" y="2655277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/>
          <p:cNvSpPr/>
          <p:nvPr/>
        </p:nvSpPr>
        <p:spPr>
          <a:xfrm>
            <a:off x="8033391" y="2655277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/>
          <p:cNvSpPr/>
          <p:nvPr/>
        </p:nvSpPr>
        <p:spPr>
          <a:xfrm>
            <a:off x="2193309" y="4699679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/>
          <p:cNvSpPr/>
          <p:nvPr/>
        </p:nvSpPr>
        <p:spPr>
          <a:xfrm>
            <a:off x="4140003" y="4689545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e 30"/>
          <p:cNvSpPr/>
          <p:nvPr/>
        </p:nvSpPr>
        <p:spPr>
          <a:xfrm>
            <a:off x="6086697" y="4699679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e 31"/>
          <p:cNvSpPr/>
          <p:nvPr/>
        </p:nvSpPr>
        <p:spPr>
          <a:xfrm>
            <a:off x="8033391" y="4689545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8837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76" y="4888982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8" name="Immagine 2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067" y="48657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7" name="Immagine 2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559" y="48657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5" name="Immagine 2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040" y="48657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4" name="Immagine 2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76" y="274280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3" name="Immagine 2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106" y="271958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2" name="Immagine 2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62" y="274280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1" name="Immagine 2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444" y="271958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0" name="Immagine 1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848" y="6198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9" name="Immagine 18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804" y="5966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8" name="Immagine 17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88" y="5966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6" name="Immagine 1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172" y="596636"/>
            <a:ext cx="1800000" cy="1800000"/>
          </a:xfrm>
          <a:prstGeom prst="rect">
            <a:avLst/>
          </a:prstGeom>
          <a:ln>
            <a:noFill/>
          </a:ln>
        </p:spPr>
      </p:pic>
      <p:sp>
        <p:nvSpPr>
          <p:cNvPr id="10" name="Ovale 9"/>
          <p:cNvSpPr/>
          <p:nvPr/>
        </p:nvSpPr>
        <p:spPr>
          <a:xfrm>
            <a:off x="131974" y="5966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/>
          <p:cNvSpPr/>
          <p:nvPr/>
        </p:nvSpPr>
        <p:spPr>
          <a:xfrm>
            <a:off x="2153172" y="5966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/>
          <p:cNvSpPr/>
          <p:nvPr/>
        </p:nvSpPr>
        <p:spPr>
          <a:xfrm>
            <a:off x="4072488" y="5966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/>
          <p:cNvSpPr/>
          <p:nvPr/>
        </p:nvSpPr>
        <p:spPr>
          <a:xfrm>
            <a:off x="5991804" y="5966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7949848" y="5966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/>
          <p:cNvSpPr/>
          <p:nvPr/>
        </p:nvSpPr>
        <p:spPr>
          <a:xfrm>
            <a:off x="2114444" y="271958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/>
          <p:cNvSpPr/>
          <p:nvPr/>
        </p:nvSpPr>
        <p:spPr>
          <a:xfrm>
            <a:off x="4051062" y="271958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/>
          <p:cNvSpPr/>
          <p:nvPr/>
        </p:nvSpPr>
        <p:spPr>
          <a:xfrm>
            <a:off x="6009106" y="271958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/>
          <p:cNvSpPr/>
          <p:nvPr/>
        </p:nvSpPr>
        <p:spPr>
          <a:xfrm>
            <a:off x="7967150" y="2742809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/>
          <p:cNvSpPr/>
          <p:nvPr/>
        </p:nvSpPr>
        <p:spPr>
          <a:xfrm>
            <a:off x="2153172" y="48425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/>
          <p:cNvSpPr/>
          <p:nvPr/>
        </p:nvSpPr>
        <p:spPr>
          <a:xfrm>
            <a:off x="4051062" y="4865759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Ovale 42"/>
          <p:cNvSpPr/>
          <p:nvPr/>
        </p:nvSpPr>
        <p:spPr>
          <a:xfrm>
            <a:off x="6009106" y="48425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/>
          <p:cNvSpPr/>
          <p:nvPr/>
        </p:nvSpPr>
        <p:spPr>
          <a:xfrm>
            <a:off x="7988576" y="4865759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Picture 10" descr="Immagine correlat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70" y="943032"/>
            <a:ext cx="1107208" cy="110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334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765" y="874976"/>
            <a:ext cx="1092927" cy="1092927"/>
          </a:xfrm>
          <a:prstGeom prst="rect">
            <a:avLst/>
          </a:prstGeom>
        </p:spPr>
      </p:pic>
      <p:pic>
        <p:nvPicPr>
          <p:cNvPr id="13" name="Immagine 1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960" y="613889"/>
            <a:ext cx="1800000" cy="1800000"/>
          </a:xfrm>
          <a:prstGeom prst="rect">
            <a:avLst/>
          </a:prstGeom>
        </p:spPr>
      </p:pic>
      <p:pic>
        <p:nvPicPr>
          <p:cNvPr id="14" name="Immagine 1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591" y="613889"/>
            <a:ext cx="1800000" cy="1800000"/>
          </a:xfrm>
          <a:prstGeom prst="rect">
            <a:avLst/>
          </a:prstGeom>
        </p:spPr>
      </p:pic>
      <p:pic>
        <p:nvPicPr>
          <p:cNvPr id="15" name="Immagine 1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903" y="613889"/>
            <a:ext cx="1800000" cy="1800000"/>
          </a:xfrm>
          <a:prstGeom prst="rect">
            <a:avLst/>
          </a:prstGeom>
        </p:spPr>
      </p:pic>
      <p:pic>
        <p:nvPicPr>
          <p:cNvPr id="16" name="Immagine 1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215" y="613889"/>
            <a:ext cx="1800000" cy="1800000"/>
          </a:xfrm>
          <a:prstGeom prst="rect">
            <a:avLst/>
          </a:prstGeom>
        </p:spPr>
      </p:pic>
      <p:pic>
        <p:nvPicPr>
          <p:cNvPr id="17" name="Immagine 1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960" y="2693545"/>
            <a:ext cx="1800000" cy="1800000"/>
          </a:xfrm>
          <a:prstGeom prst="rect">
            <a:avLst/>
          </a:prstGeom>
        </p:spPr>
      </p:pic>
      <p:pic>
        <p:nvPicPr>
          <p:cNvPr id="22" name="Immagine 21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431" y="2693545"/>
            <a:ext cx="1800000" cy="1800000"/>
          </a:xfrm>
          <a:prstGeom prst="rect">
            <a:avLst/>
          </a:prstGeom>
        </p:spPr>
      </p:pic>
      <p:pic>
        <p:nvPicPr>
          <p:cNvPr id="23" name="Immagine 22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903" y="2693545"/>
            <a:ext cx="1800000" cy="1800000"/>
          </a:xfrm>
          <a:prstGeom prst="rect">
            <a:avLst/>
          </a:prstGeom>
        </p:spPr>
      </p:pic>
      <p:pic>
        <p:nvPicPr>
          <p:cNvPr id="24" name="Immagine 23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215" y="2693545"/>
            <a:ext cx="1800000" cy="1800000"/>
          </a:xfrm>
          <a:prstGeom prst="rect">
            <a:avLst/>
          </a:prstGeom>
        </p:spPr>
      </p:pic>
      <p:pic>
        <p:nvPicPr>
          <p:cNvPr id="25" name="Immagine 24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960" y="4773201"/>
            <a:ext cx="1800000" cy="1800000"/>
          </a:xfrm>
          <a:prstGeom prst="rect">
            <a:avLst/>
          </a:prstGeom>
        </p:spPr>
      </p:pic>
      <p:pic>
        <p:nvPicPr>
          <p:cNvPr id="26" name="Immagine 25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431" y="4773201"/>
            <a:ext cx="1800000" cy="1800000"/>
          </a:xfrm>
          <a:prstGeom prst="rect">
            <a:avLst/>
          </a:prstGeom>
        </p:spPr>
      </p:pic>
      <p:pic>
        <p:nvPicPr>
          <p:cNvPr id="27" name="Immagine 26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903" y="4773201"/>
            <a:ext cx="1800000" cy="1800000"/>
          </a:xfrm>
          <a:prstGeom prst="rect">
            <a:avLst/>
          </a:prstGeom>
        </p:spPr>
      </p:pic>
      <p:pic>
        <p:nvPicPr>
          <p:cNvPr id="28" name="Immagine 27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215" y="4773201"/>
            <a:ext cx="1800000" cy="1800000"/>
          </a:xfrm>
          <a:prstGeom prst="rect">
            <a:avLst/>
          </a:prstGeom>
        </p:spPr>
      </p:pic>
      <p:sp>
        <p:nvSpPr>
          <p:cNvPr id="29" name="Ovale 28"/>
          <p:cNvSpPr/>
          <p:nvPr/>
        </p:nvSpPr>
        <p:spPr>
          <a:xfrm>
            <a:off x="2165346" y="613889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/>
          <p:cNvSpPr/>
          <p:nvPr/>
        </p:nvSpPr>
        <p:spPr>
          <a:xfrm>
            <a:off x="4155287" y="613889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e 30"/>
          <p:cNvSpPr/>
          <p:nvPr/>
        </p:nvSpPr>
        <p:spPr>
          <a:xfrm>
            <a:off x="6080599" y="613889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e 31"/>
          <p:cNvSpPr/>
          <p:nvPr/>
        </p:nvSpPr>
        <p:spPr>
          <a:xfrm>
            <a:off x="8021647" y="613889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/>
          <p:cNvSpPr/>
          <p:nvPr/>
        </p:nvSpPr>
        <p:spPr>
          <a:xfrm>
            <a:off x="2138960" y="2693545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/>
          <p:cNvSpPr/>
          <p:nvPr/>
        </p:nvSpPr>
        <p:spPr>
          <a:xfrm>
            <a:off x="131974" y="596636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4113431" y="2693545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/>
          <p:cNvSpPr/>
          <p:nvPr/>
        </p:nvSpPr>
        <p:spPr>
          <a:xfrm>
            <a:off x="6087903" y="2693545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8013215" y="2692038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/>
          <p:cNvSpPr/>
          <p:nvPr/>
        </p:nvSpPr>
        <p:spPr>
          <a:xfrm>
            <a:off x="2121511" y="4745815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/>
          <p:cNvSpPr/>
          <p:nvPr/>
        </p:nvSpPr>
        <p:spPr>
          <a:xfrm>
            <a:off x="4104707" y="4745815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/>
          <p:cNvSpPr/>
          <p:nvPr/>
        </p:nvSpPr>
        <p:spPr>
          <a:xfrm>
            <a:off x="6080599" y="4773201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/>
          <p:cNvSpPr/>
          <p:nvPr/>
        </p:nvSpPr>
        <p:spPr>
          <a:xfrm>
            <a:off x="8005911" y="4773201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0527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684" y="5966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7" name="Immagine 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394" y="5966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8" name="Immagine 7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104" y="5966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9" name="Immagine 8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814" y="596636"/>
            <a:ext cx="1800000" cy="1800000"/>
          </a:xfrm>
          <a:prstGeom prst="rect">
            <a:avLst/>
          </a:prstGeom>
          <a:ln>
            <a:noFill/>
          </a:ln>
        </p:spPr>
      </p:pic>
      <p:sp>
        <p:nvSpPr>
          <p:cNvPr id="10" name="Ovale 9"/>
          <p:cNvSpPr/>
          <p:nvPr/>
        </p:nvSpPr>
        <p:spPr>
          <a:xfrm>
            <a:off x="131974" y="59663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" name="Picture 4" descr="Risultati immagini per ingranagg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12" y="862448"/>
            <a:ext cx="1268376" cy="126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magine 11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983" y="2532388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3" name="Immagine 1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986" y="2532388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4" name="Immagine 1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900" y="2532388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5" name="Immagine 1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814" y="2532388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6" name="Immagine 15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983" y="4468140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7" name="Immagine 1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550" y="4468140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8" name="Immagine 17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680" y="4468140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9" name="Immagine 18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814" y="4468140"/>
            <a:ext cx="1800000" cy="1800000"/>
          </a:xfrm>
          <a:prstGeom prst="rect">
            <a:avLst/>
          </a:prstGeom>
          <a:ln>
            <a:noFill/>
          </a:ln>
        </p:spPr>
      </p:pic>
      <p:sp>
        <p:nvSpPr>
          <p:cNvPr id="20" name="Ovale 19"/>
          <p:cNvSpPr/>
          <p:nvPr/>
        </p:nvSpPr>
        <p:spPr>
          <a:xfrm>
            <a:off x="2063426" y="59663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/>
          <p:cNvSpPr/>
          <p:nvPr/>
        </p:nvSpPr>
        <p:spPr>
          <a:xfrm>
            <a:off x="4039394" y="59663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/>
          <p:cNvSpPr/>
          <p:nvPr/>
        </p:nvSpPr>
        <p:spPr>
          <a:xfrm>
            <a:off x="5973900" y="59663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/>
          <p:cNvSpPr/>
          <p:nvPr/>
        </p:nvSpPr>
        <p:spPr>
          <a:xfrm>
            <a:off x="7908406" y="592858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/>
          <p:cNvSpPr/>
          <p:nvPr/>
        </p:nvSpPr>
        <p:spPr>
          <a:xfrm>
            <a:off x="2124983" y="2532388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/>
          <p:cNvSpPr/>
          <p:nvPr/>
        </p:nvSpPr>
        <p:spPr>
          <a:xfrm>
            <a:off x="4000986" y="2532388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/>
          <p:cNvSpPr/>
          <p:nvPr/>
        </p:nvSpPr>
        <p:spPr>
          <a:xfrm>
            <a:off x="5973900" y="2532388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/>
          <p:cNvSpPr/>
          <p:nvPr/>
        </p:nvSpPr>
        <p:spPr>
          <a:xfrm>
            <a:off x="7946814" y="2532388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/>
          <p:cNvSpPr/>
          <p:nvPr/>
        </p:nvSpPr>
        <p:spPr>
          <a:xfrm>
            <a:off x="2124983" y="4468140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/>
          <p:cNvSpPr/>
          <p:nvPr/>
        </p:nvSpPr>
        <p:spPr>
          <a:xfrm>
            <a:off x="4000986" y="4468140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/>
          <p:cNvSpPr/>
          <p:nvPr/>
        </p:nvSpPr>
        <p:spPr>
          <a:xfrm>
            <a:off x="5924116" y="4468140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e 30"/>
          <p:cNvSpPr/>
          <p:nvPr/>
        </p:nvSpPr>
        <p:spPr>
          <a:xfrm>
            <a:off x="7946814" y="4468140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9098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e 9"/>
          <p:cNvSpPr/>
          <p:nvPr/>
        </p:nvSpPr>
        <p:spPr>
          <a:xfrm>
            <a:off x="131974" y="59663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Picture 4" descr="Risultati immagini per ingranagg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12" y="862448"/>
            <a:ext cx="1268376" cy="1268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magine 1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172" y="5966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1" name="Immagine 2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88" y="5966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2" name="Immagine 2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532" y="5966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3" name="Immagine 2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76" y="5966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4" name="Immagine 2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172" y="271958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6" name="Immagine 25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88" y="271958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7" name="Immagine 2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532" y="271958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8" name="Immagine 27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76" y="271958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9" name="Immagine 28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563" y="48425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30" name="Immagine 29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88" y="48425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31" name="Immagine 30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532" y="48425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32" name="Immagine 31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76" y="4865759"/>
            <a:ext cx="1800000" cy="1800000"/>
          </a:xfrm>
          <a:prstGeom prst="rect">
            <a:avLst/>
          </a:prstGeom>
          <a:ln>
            <a:noFill/>
          </a:ln>
        </p:spPr>
      </p:pic>
      <p:sp>
        <p:nvSpPr>
          <p:cNvPr id="33" name="Ovale 32"/>
          <p:cNvSpPr/>
          <p:nvPr/>
        </p:nvSpPr>
        <p:spPr>
          <a:xfrm>
            <a:off x="2153172" y="59663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/>
          <p:cNvSpPr/>
          <p:nvPr/>
        </p:nvSpPr>
        <p:spPr>
          <a:xfrm>
            <a:off x="4072488" y="59663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/>
          <p:cNvSpPr/>
          <p:nvPr/>
        </p:nvSpPr>
        <p:spPr>
          <a:xfrm>
            <a:off x="5991804" y="59663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7949848" y="59663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/>
          <p:cNvSpPr/>
          <p:nvPr/>
        </p:nvSpPr>
        <p:spPr>
          <a:xfrm>
            <a:off x="2114444" y="271958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/>
          <p:cNvSpPr/>
          <p:nvPr/>
        </p:nvSpPr>
        <p:spPr>
          <a:xfrm>
            <a:off x="4051062" y="271958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/>
          <p:cNvSpPr/>
          <p:nvPr/>
        </p:nvSpPr>
        <p:spPr>
          <a:xfrm>
            <a:off x="6009106" y="271958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/>
          <p:cNvSpPr/>
          <p:nvPr/>
        </p:nvSpPr>
        <p:spPr>
          <a:xfrm>
            <a:off x="7967150" y="2742809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/>
          <p:cNvSpPr/>
          <p:nvPr/>
        </p:nvSpPr>
        <p:spPr>
          <a:xfrm>
            <a:off x="2153172" y="484253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/>
          <p:cNvSpPr/>
          <p:nvPr/>
        </p:nvSpPr>
        <p:spPr>
          <a:xfrm>
            <a:off x="4051062" y="4865759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Ovale 42"/>
          <p:cNvSpPr/>
          <p:nvPr/>
        </p:nvSpPr>
        <p:spPr>
          <a:xfrm>
            <a:off x="6009106" y="4842536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/>
          <p:cNvSpPr/>
          <p:nvPr/>
        </p:nvSpPr>
        <p:spPr>
          <a:xfrm>
            <a:off x="7988576" y="4865759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603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Immagine 5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76" y="4888982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57" name="Immagine 5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693" y="48657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56" name="Immagine 5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649" y="48657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55" name="Immagine 5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27" y="48425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54" name="Immagine 5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848" y="274280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53" name="Immagine 5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532" y="274280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52" name="Immagine 5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88" y="274280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50" name="Immagine 4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114" y="274280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49" name="Immagine 48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150" y="596635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47" name="Immagine 4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88" y="596635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48" name="Immagine 47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106" y="596635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46" name="Immagine 45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172" y="596636"/>
            <a:ext cx="1800000" cy="1800000"/>
          </a:xfrm>
          <a:prstGeom prst="rect">
            <a:avLst/>
          </a:prstGeom>
          <a:ln>
            <a:noFill/>
          </a:ln>
        </p:spPr>
      </p:pic>
      <p:sp>
        <p:nvSpPr>
          <p:cNvPr id="10" name="Ovale 9"/>
          <p:cNvSpPr/>
          <p:nvPr/>
        </p:nvSpPr>
        <p:spPr>
          <a:xfrm>
            <a:off x="131974" y="5966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/>
          <p:cNvSpPr/>
          <p:nvPr/>
        </p:nvSpPr>
        <p:spPr>
          <a:xfrm>
            <a:off x="2153172" y="5966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/>
          <p:cNvSpPr/>
          <p:nvPr/>
        </p:nvSpPr>
        <p:spPr>
          <a:xfrm>
            <a:off x="4072488" y="5966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/>
          <p:cNvSpPr/>
          <p:nvPr/>
        </p:nvSpPr>
        <p:spPr>
          <a:xfrm>
            <a:off x="5991804" y="5966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7949848" y="5966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/>
          <p:cNvSpPr/>
          <p:nvPr/>
        </p:nvSpPr>
        <p:spPr>
          <a:xfrm>
            <a:off x="2114444" y="271958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/>
          <p:cNvSpPr/>
          <p:nvPr/>
        </p:nvSpPr>
        <p:spPr>
          <a:xfrm>
            <a:off x="4051062" y="271958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/>
          <p:cNvSpPr/>
          <p:nvPr/>
        </p:nvSpPr>
        <p:spPr>
          <a:xfrm>
            <a:off x="6009106" y="271958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/>
          <p:cNvSpPr/>
          <p:nvPr/>
        </p:nvSpPr>
        <p:spPr>
          <a:xfrm>
            <a:off x="7967150" y="2742809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/>
          <p:cNvSpPr/>
          <p:nvPr/>
        </p:nvSpPr>
        <p:spPr>
          <a:xfrm>
            <a:off x="2153172" y="48425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/>
          <p:cNvSpPr/>
          <p:nvPr/>
        </p:nvSpPr>
        <p:spPr>
          <a:xfrm>
            <a:off x="4051062" y="4865759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Ovale 42"/>
          <p:cNvSpPr/>
          <p:nvPr/>
        </p:nvSpPr>
        <p:spPr>
          <a:xfrm>
            <a:off x="6009106" y="48425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/>
          <p:cNvSpPr/>
          <p:nvPr/>
        </p:nvSpPr>
        <p:spPr>
          <a:xfrm>
            <a:off x="7988576" y="4865759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5" name="Picture 6" descr="Risultati immagini per politicia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04" y="756266"/>
            <a:ext cx="1480739" cy="1480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189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173" y="48657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6" name="Immagine 2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106" y="48657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5" name="Immagine 2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62" y="48657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4" name="Immagine 2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040" y="48425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3" name="Immagine 2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76" y="274280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2" name="Immagine 21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142" y="274280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1" name="Immagine 20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62" y="271958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0" name="Immagine 19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444" y="271958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9" name="Immagine 18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150" y="592832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8" name="Immagine 17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106" y="596635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7" name="Immagine 1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62" y="5966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6" name="Immagine 1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172" y="596636"/>
            <a:ext cx="1800000" cy="1800000"/>
          </a:xfrm>
          <a:prstGeom prst="rect">
            <a:avLst/>
          </a:prstGeom>
          <a:ln>
            <a:noFill/>
          </a:ln>
        </p:spPr>
      </p:pic>
      <p:sp>
        <p:nvSpPr>
          <p:cNvPr id="10" name="Ovale 9"/>
          <p:cNvSpPr/>
          <p:nvPr/>
        </p:nvSpPr>
        <p:spPr>
          <a:xfrm>
            <a:off x="131974" y="5966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/>
          <p:cNvSpPr/>
          <p:nvPr/>
        </p:nvSpPr>
        <p:spPr>
          <a:xfrm>
            <a:off x="2153172" y="5966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/>
          <p:cNvSpPr/>
          <p:nvPr/>
        </p:nvSpPr>
        <p:spPr>
          <a:xfrm>
            <a:off x="4072488" y="5966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/>
          <p:cNvSpPr/>
          <p:nvPr/>
        </p:nvSpPr>
        <p:spPr>
          <a:xfrm>
            <a:off x="5991804" y="5966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7949848" y="5966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/>
          <p:cNvSpPr/>
          <p:nvPr/>
        </p:nvSpPr>
        <p:spPr>
          <a:xfrm>
            <a:off x="2114444" y="271958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/>
          <p:cNvSpPr/>
          <p:nvPr/>
        </p:nvSpPr>
        <p:spPr>
          <a:xfrm>
            <a:off x="4051062" y="271958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/>
          <p:cNvSpPr/>
          <p:nvPr/>
        </p:nvSpPr>
        <p:spPr>
          <a:xfrm>
            <a:off x="6009106" y="271958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/>
          <p:cNvSpPr/>
          <p:nvPr/>
        </p:nvSpPr>
        <p:spPr>
          <a:xfrm>
            <a:off x="7967150" y="2742809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/>
          <p:cNvSpPr/>
          <p:nvPr/>
        </p:nvSpPr>
        <p:spPr>
          <a:xfrm>
            <a:off x="2153172" y="48425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/>
          <p:cNvSpPr/>
          <p:nvPr/>
        </p:nvSpPr>
        <p:spPr>
          <a:xfrm>
            <a:off x="4051062" y="4865759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Ovale 42"/>
          <p:cNvSpPr/>
          <p:nvPr/>
        </p:nvSpPr>
        <p:spPr>
          <a:xfrm>
            <a:off x="6009106" y="4842536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/>
          <p:cNvSpPr/>
          <p:nvPr/>
        </p:nvSpPr>
        <p:spPr>
          <a:xfrm>
            <a:off x="7988576" y="4865759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Picture 6" descr="Risultati immagini per politicia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04" y="756266"/>
            <a:ext cx="1480739" cy="1480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38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76" y="4885195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856" y="4852254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139" y="48657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040" y="4852254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3" name="Immagine 2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76" y="2729304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2" name="Immagine 2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327" y="2719585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1" name="Immagine 2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62" y="2729304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0" name="Immagine 1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444" y="2729304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9" name="Immagine 18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828" y="573413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8" name="Immagine 17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804" y="596635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7" name="Immagine 1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88" y="573413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6" name="Immagine 1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172" y="596635"/>
            <a:ext cx="1800000" cy="1800000"/>
          </a:xfrm>
          <a:prstGeom prst="rect">
            <a:avLst/>
          </a:prstGeom>
          <a:ln>
            <a:noFill/>
          </a:ln>
        </p:spPr>
      </p:pic>
      <p:sp>
        <p:nvSpPr>
          <p:cNvPr id="10" name="Ovale 9"/>
          <p:cNvSpPr/>
          <p:nvPr/>
        </p:nvSpPr>
        <p:spPr>
          <a:xfrm>
            <a:off x="131974" y="5966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/>
          <p:cNvSpPr/>
          <p:nvPr/>
        </p:nvSpPr>
        <p:spPr>
          <a:xfrm>
            <a:off x="2153172" y="5966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/>
          <p:cNvSpPr/>
          <p:nvPr/>
        </p:nvSpPr>
        <p:spPr>
          <a:xfrm>
            <a:off x="4072488" y="5966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/>
          <p:cNvSpPr/>
          <p:nvPr/>
        </p:nvSpPr>
        <p:spPr>
          <a:xfrm>
            <a:off x="5991804" y="5966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7949848" y="5966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/>
          <p:cNvSpPr/>
          <p:nvPr/>
        </p:nvSpPr>
        <p:spPr>
          <a:xfrm>
            <a:off x="2114444" y="271958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/>
          <p:cNvSpPr/>
          <p:nvPr/>
        </p:nvSpPr>
        <p:spPr>
          <a:xfrm>
            <a:off x="4051062" y="271958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/>
          <p:cNvSpPr/>
          <p:nvPr/>
        </p:nvSpPr>
        <p:spPr>
          <a:xfrm>
            <a:off x="6009106" y="271958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/>
          <p:cNvSpPr/>
          <p:nvPr/>
        </p:nvSpPr>
        <p:spPr>
          <a:xfrm>
            <a:off x="7967150" y="2742809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/>
          <p:cNvSpPr/>
          <p:nvPr/>
        </p:nvSpPr>
        <p:spPr>
          <a:xfrm>
            <a:off x="2153172" y="48425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/>
          <p:cNvSpPr/>
          <p:nvPr/>
        </p:nvSpPr>
        <p:spPr>
          <a:xfrm>
            <a:off x="4051062" y="4865759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Ovale 42"/>
          <p:cNvSpPr/>
          <p:nvPr/>
        </p:nvSpPr>
        <p:spPr>
          <a:xfrm>
            <a:off x="6009106" y="48425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/>
          <p:cNvSpPr/>
          <p:nvPr/>
        </p:nvSpPr>
        <p:spPr>
          <a:xfrm>
            <a:off x="7988576" y="4865759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Picture 8" descr="Immagine correla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72" y="887334"/>
            <a:ext cx="1218603" cy="121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995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magine 29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150" y="48657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9" name="Immagine 28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532" y="48657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8" name="Immagine 2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62" y="48657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7" name="Immagine 2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040" y="4836118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6" name="Immagine 2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76" y="274280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5" name="Immagine 2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106" y="271958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4" name="Immagine 2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634" y="271958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2" name="Immagine 2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444" y="271958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1" name="Immagine 20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848" y="6198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9" name="Immagine 18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804" y="5966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8" name="Immagine 17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88" y="5966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6" name="Immagine 1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172" y="596636"/>
            <a:ext cx="1800000" cy="1800000"/>
          </a:xfrm>
          <a:prstGeom prst="rect">
            <a:avLst/>
          </a:prstGeom>
          <a:ln>
            <a:noFill/>
          </a:ln>
        </p:spPr>
      </p:pic>
      <p:sp>
        <p:nvSpPr>
          <p:cNvPr id="10" name="Ovale 9"/>
          <p:cNvSpPr/>
          <p:nvPr/>
        </p:nvSpPr>
        <p:spPr>
          <a:xfrm>
            <a:off x="131974" y="5966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/>
          <p:cNvSpPr/>
          <p:nvPr/>
        </p:nvSpPr>
        <p:spPr>
          <a:xfrm>
            <a:off x="2153172" y="5966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/>
          <p:cNvSpPr/>
          <p:nvPr/>
        </p:nvSpPr>
        <p:spPr>
          <a:xfrm>
            <a:off x="4072488" y="5966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/>
          <p:cNvSpPr/>
          <p:nvPr/>
        </p:nvSpPr>
        <p:spPr>
          <a:xfrm>
            <a:off x="5991804" y="5966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7949848" y="5966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/>
          <p:cNvSpPr/>
          <p:nvPr/>
        </p:nvSpPr>
        <p:spPr>
          <a:xfrm>
            <a:off x="2114444" y="271958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/>
          <p:cNvSpPr/>
          <p:nvPr/>
        </p:nvSpPr>
        <p:spPr>
          <a:xfrm>
            <a:off x="4051062" y="271958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/>
          <p:cNvSpPr/>
          <p:nvPr/>
        </p:nvSpPr>
        <p:spPr>
          <a:xfrm>
            <a:off x="6009106" y="271958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/>
          <p:cNvSpPr/>
          <p:nvPr/>
        </p:nvSpPr>
        <p:spPr>
          <a:xfrm>
            <a:off x="7967150" y="2742809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/>
          <p:cNvSpPr/>
          <p:nvPr/>
        </p:nvSpPr>
        <p:spPr>
          <a:xfrm>
            <a:off x="2153172" y="48425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/>
          <p:cNvSpPr/>
          <p:nvPr/>
        </p:nvSpPr>
        <p:spPr>
          <a:xfrm>
            <a:off x="4051062" y="4865759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Ovale 42"/>
          <p:cNvSpPr/>
          <p:nvPr/>
        </p:nvSpPr>
        <p:spPr>
          <a:xfrm>
            <a:off x="6009106" y="4842536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/>
          <p:cNvSpPr/>
          <p:nvPr/>
        </p:nvSpPr>
        <p:spPr>
          <a:xfrm>
            <a:off x="7988576" y="4865759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Picture 8" descr="Immagine correla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72" y="887334"/>
            <a:ext cx="1218603" cy="121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765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643" y="48657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6" name="Immagine 2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173" y="4839522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5" name="Immagine 2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516" y="489229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4" name="Immagine 2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718" y="484253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3" name="Immagine 2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437" y="2766032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2" name="Immagine 21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393" y="271807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1" name="Immagine 20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88" y="274280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20" name="Immagine 19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93" y="2719586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9" name="Immagine 18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724" y="61985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8" name="Immagine 17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106" y="59512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7" name="Immagine 1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88" y="595129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6" name="Immagine 1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172" y="595129"/>
            <a:ext cx="1800000" cy="1800000"/>
          </a:xfrm>
          <a:prstGeom prst="rect">
            <a:avLst/>
          </a:prstGeom>
          <a:ln>
            <a:noFill/>
          </a:ln>
        </p:spPr>
      </p:pic>
      <p:sp>
        <p:nvSpPr>
          <p:cNvPr id="10" name="Ovale 9"/>
          <p:cNvSpPr/>
          <p:nvPr/>
        </p:nvSpPr>
        <p:spPr>
          <a:xfrm>
            <a:off x="131974" y="5966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/>
          <p:cNvSpPr/>
          <p:nvPr/>
        </p:nvSpPr>
        <p:spPr>
          <a:xfrm>
            <a:off x="2153172" y="5966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/>
          <p:cNvSpPr/>
          <p:nvPr/>
        </p:nvSpPr>
        <p:spPr>
          <a:xfrm>
            <a:off x="4072488" y="5966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/>
          <p:cNvSpPr/>
          <p:nvPr/>
        </p:nvSpPr>
        <p:spPr>
          <a:xfrm>
            <a:off x="5991804" y="5966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7949848" y="5966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/>
          <p:cNvSpPr/>
          <p:nvPr/>
        </p:nvSpPr>
        <p:spPr>
          <a:xfrm>
            <a:off x="2114444" y="271958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/>
          <p:cNvSpPr/>
          <p:nvPr/>
        </p:nvSpPr>
        <p:spPr>
          <a:xfrm>
            <a:off x="4051062" y="271958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/>
          <p:cNvSpPr/>
          <p:nvPr/>
        </p:nvSpPr>
        <p:spPr>
          <a:xfrm>
            <a:off x="6009106" y="271958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/>
          <p:cNvSpPr/>
          <p:nvPr/>
        </p:nvSpPr>
        <p:spPr>
          <a:xfrm>
            <a:off x="7967150" y="2742809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/>
          <p:cNvSpPr/>
          <p:nvPr/>
        </p:nvSpPr>
        <p:spPr>
          <a:xfrm>
            <a:off x="2153172" y="48425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/>
          <p:cNvSpPr/>
          <p:nvPr/>
        </p:nvSpPr>
        <p:spPr>
          <a:xfrm>
            <a:off x="4051062" y="4865759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Ovale 42"/>
          <p:cNvSpPr/>
          <p:nvPr/>
        </p:nvSpPr>
        <p:spPr>
          <a:xfrm>
            <a:off x="6009106" y="4842536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/>
          <p:cNvSpPr/>
          <p:nvPr/>
        </p:nvSpPr>
        <p:spPr>
          <a:xfrm>
            <a:off x="7988576" y="4865759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Picture 10" descr="Immagine correlat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70" y="943032"/>
            <a:ext cx="1107208" cy="110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7781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0</Words>
  <Application>Microsoft Office PowerPoint</Application>
  <PresentationFormat>A4 (21x29,7 cm)</PresentationFormat>
  <Paragraphs>0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Windows User</dc:creator>
  <cp:lastModifiedBy>Windows User</cp:lastModifiedBy>
  <cp:revision>11</cp:revision>
  <dcterms:created xsi:type="dcterms:W3CDTF">2018-05-17T10:32:58Z</dcterms:created>
  <dcterms:modified xsi:type="dcterms:W3CDTF">2018-05-20T10:29:14Z</dcterms:modified>
</cp:coreProperties>
</file>