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aleway"/>
      <p:regular r:id="rId7"/>
      <p:bold r:id="rId8"/>
      <p:italic r:id="rId9"/>
      <p:boldItalic r:id="rId10"/>
    </p:embeddedFont>
    <p:embeddedFont>
      <p:font typeface="Amatic SC"/>
      <p:regular r:id="rId11"/>
      <p:bold r:id="rId12"/>
    </p:embeddedFont>
    <p:embeddedFont>
      <p:font typeface="Lato"/>
      <p:regular r:id="rId13"/>
      <p:bold r:id="rId14"/>
      <p:italic r:id="rId15"/>
      <p:boldItalic r:id="rId16"/>
    </p:embeddedFont>
    <p:embeddedFont>
      <p:font typeface="Bree Serif"/>
      <p:regular r:id="rId1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maticSC-regular.fntdata"/><Relationship Id="rId10" Type="http://schemas.openxmlformats.org/officeDocument/2006/relationships/font" Target="fonts/Raleway-boldItalic.fntdata"/><Relationship Id="rId13" Type="http://schemas.openxmlformats.org/officeDocument/2006/relationships/font" Target="fonts/Lato-regular.fntdata"/><Relationship Id="rId12" Type="http://schemas.openxmlformats.org/officeDocument/2006/relationships/font" Target="fonts/AmaticSC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italic.fntdata"/><Relationship Id="rId15" Type="http://schemas.openxmlformats.org/officeDocument/2006/relationships/font" Target="fonts/Lato-italic.fntdata"/><Relationship Id="rId14" Type="http://schemas.openxmlformats.org/officeDocument/2006/relationships/font" Target="fonts/Lato-bold.fntdata"/><Relationship Id="rId17" Type="http://schemas.openxmlformats.org/officeDocument/2006/relationships/font" Target="fonts/BreeSerif-regular.fntdata"/><Relationship Id="rId16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aleway-regular.fntdata"/><Relationship Id="rId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dk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3" name="Google Shape;13;p2"/>
          <p:cNvSpPr txBox="1"/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" type="subTitle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5" name="Google Shape;15;p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63" name="Google Shape;63;p11"/>
          <p:cNvSpPr txBox="1"/>
          <p:nvPr>
            <p:ph hasCustomPrompt="1" type="title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/>
          <p:nvPr>
            <p:ph idx="1" type="body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5" name="Google Shape;65;p1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cap="flat" cmpd="sng" w="381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9" name="Google Shape;19;p3"/>
          <p:cNvSpPr txBox="1"/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0" name="Google Shape;20;p3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25" name="Google Shape;25;p4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32" name="Google Shape;32;p5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3" name="Google Shape;33;p5"/>
          <p:cNvSpPr txBox="1"/>
          <p:nvPr>
            <p:ph idx="1" type="body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2" type="body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5" name="Google Shape;35;p5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/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/>
        </p:txBody>
      </p:sp>
      <p:sp>
        <p:nvSpPr>
          <p:cNvPr id="38" name="Google Shape;38;p6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1" name="Google Shape;41;p7"/>
          <p:cNvSpPr txBox="1"/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2" name="Google Shape;42;p7"/>
          <p:cNvSpPr txBox="1"/>
          <p:nvPr>
            <p:ph idx="1" type="body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lt2"/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6" name="Google Shape;46;p8"/>
          <p:cNvSpPr txBox="1"/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1" name="Google Shape;51;p9"/>
          <p:cNvSpPr txBox="1"/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1" type="subTitle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3" name="Google Shape;53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9" name="Google Shape;59;p10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wiss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b="1" sz="30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i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/>
          <p:nvPr/>
        </p:nvSpPr>
        <p:spPr>
          <a:xfrm>
            <a:off x="398000" y="489850"/>
            <a:ext cx="22197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2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FAI UNA FISCHIATINA!</a:t>
            </a:r>
            <a:endParaRPr sz="22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3" name="Google Shape;73;p13"/>
          <p:cNvSpPr txBox="1"/>
          <p:nvPr/>
        </p:nvSpPr>
        <p:spPr>
          <a:xfrm>
            <a:off x="7705000" y="489850"/>
            <a:ext cx="1005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it" sz="2400">
                <a:solidFill>
                  <a:srgbClr val="FFFFFF"/>
                </a:solidFill>
                <a:latin typeface="Amatic SC"/>
                <a:ea typeface="Amatic SC"/>
                <a:cs typeface="Amatic SC"/>
                <a:sym typeface="Amatic SC"/>
              </a:rPr>
              <a:t>Preghiera</a:t>
            </a:r>
            <a:endParaRPr sz="2400">
              <a:solidFill>
                <a:srgbClr val="FFFFFF"/>
              </a:solidFill>
              <a:latin typeface="Amatic SC"/>
              <a:ea typeface="Amatic SC"/>
              <a:cs typeface="Amatic SC"/>
              <a:sym typeface="Amatic SC"/>
            </a:endParaRPr>
          </a:p>
        </p:txBody>
      </p:sp>
      <p:sp>
        <p:nvSpPr>
          <p:cNvPr id="74" name="Google Shape;74;p13"/>
          <p:cNvSpPr txBox="1"/>
          <p:nvPr/>
        </p:nvSpPr>
        <p:spPr>
          <a:xfrm>
            <a:off x="500100" y="995025"/>
            <a:ext cx="8143800" cy="39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lang="it" sz="1800">
                <a:solidFill>
                  <a:srgbClr val="FFFFFF"/>
                </a:solidFill>
                <a:latin typeface="Bree Serif"/>
                <a:ea typeface="Bree Serif"/>
                <a:cs typeface="Bree Serif"/>
                <a:sym typeface="Bree Serif"/>
              </a:rPr>
              <a:t>Dalla Lettera di San Paolo Apostolo ai Romani (6, 19-23)</a:t>
            </a:r>
            <a:endParaRPr sz="1800">
              <a:solidFill>
                <a:srgbClr val="FFFFFF"/>
              </a:solidFill>
              <a:latin typeface="Bree Serif"/>
              <a:ea typeface="Bree Serif"/>
              <a:cs typeface="Bree Serif"/>
              <a:sym typeface="Bree Serif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t/>
            </a:r>
            <a:endParaRPr sz="1800">
              <a:solidFill>
                <a:srgbClr val="FFFFFF"/>
              </a:solidFill>
              <a:latin typeface="Bree Serif"/>
              <a:ea typeface="Bree Serif"/>
              <a:cs typeface="Bree Serif"/>
              <a:sym typeface="Bree Serif"/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100"/>
              <a:buFont typeface="Arial"/>
              <a:buNone/>
            </a:pPr>
            <a:r>
              <a:rPr i="1" lang="it" sz="1800">
                <a:solidFill>
                  <a:srgbClr val="FFFFFF"/>
                </a:solidFill>
                <a:latin typeface="Bree Serif"/>
                <a:ea typeface="Bree Serif"/>
                <a:cs typeface="Bree Serif"/>
                <a:sym typeface="Bree Serif"/>
              </a:rPr>
              <a:t>Sto parlando con esempi umani, perché possiate capire. Come prima avevate posto voi stessi al servizio dell'impurità e della malvagità che conducono alla ribellione contro Dio, così, ora, mettetevi al servizio di quel che è giusto per vivere una vita santa. Infatti, quando eravate schiavi del peccato ed estranei al volere di Dio, che cosa ne avete ricavato? Una vita che vi conduceva alla morte e della quale adesso vi vergognate; ora, invece, liberati dalla schiavitù del peccato, siete passati al servizio di Dio: il risultato è una vita che piace a Dio, e il traguardo è la vita eterna. Perché il peccato ci ripaga con la morte, Dio invece ci dona la vita eterna mediante Cristo Gesù, nostro Signore.</a:t>
            </a:r>
            <a:endParaRPr sz="1800">
              <a:solidFill>
                <a:srgbClr val="FFFFFF"/>
              </a:solidFill>
              <a:latin typeface="Bree Serif"/>
              <a:ea typeface="Bree Serif"/>
              <a:cs typeface="Bree Serif"/>
              <a:sym typeface="Bree Serif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