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Lobster"/>
      <p:regular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2" Type="http://schemas.openxmlformats.org/officeDocument/2006/relationships/font" Target="fonts/Lobster-regular.fntdata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b6f845ae1e_0_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b6f845ae1e_0_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af8d863c84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af8d863c84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b6f845ae1e_3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b6f845ae1e_3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af8d863c84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af8d863c84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b6f845ae1e_3_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b6f845ae1e_3_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4.png"/><Relationship Id="rId6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1.png"/><Relationship Id="rId5" Type="http://schemas.openxmlformats.org/officeDocument/2006/relationships/image" Target="../media/image4.png"/><Relationship Id="rId6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10.png"/><Relationship Id="rId6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Relationship Id="rId4" Type="http://schemas.openxmlformats.org/officeDocument/2006/relationships/image" Target="../media/image7.png"/><Relationship Id="rId5" Type="http://schemas.openxmlformats.org/officeDocument/2006/relationships/image" Target="../media/image10.png"/><Relationship Id="rId6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/>
        </p:nvSpPr>
        <p:spPr>
          <a:xfrm>
            <a:off x="289800" y="3619025"/>
            <a:ext cx="8564400" cy="1293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latin typeface="Calibri"/>
                <a:ea typeface="Calibri"/>
                <a:cs typeface="Calibri"/>
                <a:sym typeface="Calibri"/>
              </a:rPr>
              <a:t>ROCCO DICILLO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latin typeface="Calibri"/>
                <a:ea typeface="Calibri"/>
                <a:cs typeface="Calibri"/>
                <a:sym typeface="Calibri"/>
              </a:rPr>
              <a:t>ANTONIO MONTINARO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latin typeface="Calibri"/>
                <a:ea typeface="Calibri"/>
                <a:cs typeface="Calibri"/>
                <a:sym typeface="Calibri"/>
              </a:rPr>
              <a:t>VITO SCHIFANI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latin typeface="Calibri"/>
                <a:ea typeface="Calibri"/>
                <a:cs typeface="Calibri"/>
                <a:sym typeface="Calibri"/>
              </a:rPr>
              <a:t>WALTER EDDIE COSINA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55" name="Google Shape;55;p13"/>
          <p:cNvGrpSpPr/>
          <p:nvPr/>
        </p:nvGrpSpPr>
        <p:grpSpPr>
          <a:xfrm>
            <a:off x="223100" y="532925"/>
            <a:ext cx="2028825" cy="2857500"/>
            <a:chOff x="223100" y="532925"/>
            <a:chExt cx="2028825" cy="2857500"/>
          </a:xfrm>
        </p:grpSpPr>
        <p:pic>
          <p:nvPicPr>
            <p:cNvPr id="56" name="Google Shape;56;p13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23100" y="532925"/>
              <a:ext cx="2028825" cy="2857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7" name="Google Shape;57;p13"/>
            <p:cNvSpPr txBox="1"/>
            <p:nvPr/>
          </p:nvSpPr>
          <p:spPr>
            <a:xfrm>
              <a:off x="309850" y="532925"/>
              <a:ext cx="3594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2000"/>
                <a:t>1</a:t>
              </a:r>
              <a:endParaRPr b="1" sz="2000"/>
            </a:p>
          </p:txBody>
        </p:sp>
      </p:grpSp>
      <p:grpSp>
        <p:nvGrpSpPr>
          <p:cNvPr id="58" name="Google Shape;58;p13"/>
          <p:cNvGrpSpPr/>
          <p:nvPr/>
        </p:nvGrpSpPr>
        <p:grpSpPr>
          <a:xfrm>
            <a:off x="2338675" y="458575"/>
            <a:ext cx="2009775" cy="2931850"/>
            <a:chOff x="2338675" y="458575"/>
            <a:chExt cx="2009775" cy="2931850"/>
          </a:xfrm>
        </p:grpSpPr>
        <p:pic>
          <p:nvPicPr>
            <p:cNvPr id="59" name="Google Shape;59;p13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338675" y="532925"/>
              <a:ext cx="2009775" cy="2857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0" name="Google Shape;60;p13"/>
            <p:cNvSpPr txBox="1"/>
            <p:nvPr/>
          </p:nvSpPr>
          <p:spPr>
            <a:xfrm>
              <a:off x="2372525" y="458575"/>
              <a:ext cx="3594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2000"/>
                <a:t>2</a:t>
              </a:r>
              <a:endParaRPr b="1" sz="2000"/>
            </a:p>
          </p:txBody>
        </p:sp>
      </p:grpSp>
      <p:grpSp>
        <p:nvGrpSpPr>
          <p:cNvPr id="61" name="Google Shape;61;p13"/>
          <p:cNvGrpSpPr/>
          <p:nvPr/>
        </p:nvGrpSpPr>
        <p:grpSpPr>
          <a:xfrm>
            <a:off x="4435200" y="532925"/>
            <a:ext cx="2158375" cy="2857500"/>
            <a:chOff x="4435200" y="532925"/>
            <a:chExt cx="2158375" cy="2857500"/>
          </a:xfrm>
        </p:grpSpPr>
        <p:pic>
          <p:nvPicPr>
            <p:cNvPr id="62" name="Google Shape;62;p13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435200" y="532925"/>
              <a:ext cx="2158375" cy="2857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3" name="Google Shape;63;p13"/>
            <p:cNvSpPr txBox="1"/>
            <p:nvPr/>
          </p:nvSpPr>
          <p:spPr>
            <a:xfrm>
              <a:off x="4435200" y="532925"/>
              <a:ext cx="3594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2000"/>
                <a:t>3</a:t>
              </a:r>
              <a:endParaRPr b="1" sz="2000"/>
            </a:p>
          </p:txBody>
        </p:sp>
      </p:grpSp>
      <p:pic>
        <p:nvPicPr>
          <p:cNvPr id="64" name="Google Shape;64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680325" y="536425"/>
            <a:ext cx="2028825" cy="2850499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3"/>
          <p:cNvSpPr txBox="1"/>
          <p:nvPr/>
        </p:nvSpPr>
        <p:spPr>
          <a:xfrm>
            <a:off x="6680325" y="536425"/>
            <a:ext cx="3594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2000"/>
              <a:t>4</a:t>
            </a:r>
            <a:endParaRPr b="1" sz="20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4"/>
          <p:cNvSpPr txBox="1"/>
          <p:nvPr/>
        </p:nvSpPr>
        <p:spPr>
          <a:xfrm>
            <a:off x="4435200" y="3939000"/>
            <a:ext cx="1960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latin typeface="Calibri"/>
                <a:ea typeface="Calibri"/>
                <a:cs typeface="Calibri"/>
                <a:sym typeface="Calibri"/>
              </a:rPr>
              <a:t>ROCCO DICILLO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71" name="Google Shape;71;p14"/>
          <p:cNvGrpSpPr/>
          <p:nvPr/>
        </p:nvGrpSpPr>
        <p:grpSpPr>
          <a:xfrm>
            <a:off x="223100" y="532925"/>
            <a:ext cx="2028825" cy="2857500"/>
            <a:chOff x="223100" y="532925"/>
            <a:chExt cx="2028825" cy="2857500"/>
          </a:xfrm>
        </p:grpSpPr>
        <p:pic>
          <p:nvPicPr>
            <p:cNvPr id="72" name="Google Shape;72;p14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223100" y="532925"/>
              <a:ext cx="2028825" cy="2857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3" name="Google Shape;73;p14"/>
            <p:cNvSpPr txBox="1"/>
            <p:nvPr/>
          </p:nvSpPr>
          <p:spPr>
            <a:xfrm>
              <a:off x="309850" y="532925"/>
              <a:ext cx="3594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2000"/>
                <a:t>1</a:t>
              </a:r>
              <a:endParaRPr b="1" sz="2000"/>
            </a:p>
          </p:txBody>
        </p:sp>
      </p:grpSp>
      <p:grpSp>
        <p:nvGrpSpPr>
          <p:cNvPr id="74" name="Google Shape;74;p14"/>
          <p:cNvGrpSpPr/>
          <p:nvPr/>
        </p:nvGrpSpPr>
        <p:grpSpPr>
          <a:xfrm>
            <a:off x="2338675" y="396625"/>
            <a:ext cx="2009775" cy="2931850"/>
            <a:chOff x="2338675" y="458575"/>
            <a:chExt cx="2009775" cy="2931850"/>
          </a:xfrm>
        </p:grpSpPr>
        <p:pic>
          <p:nvPicPr>
            <p:cNvPr id="75" name="Google Shape;75;p14"/>
            <p:cNvPicPr preferRelativeResize="0"/>
            <p:nvPr/>
          </p:nvPicPr>
          <p:blipFill>
            <a:blip r:embed="rId4">
              <a:alphaModFix/>
            </a:blip>
            <a:stretch>
              <a:fillRect/>
            </a:stretch>
          </p:blipFill>
          <p:spPr>
            <a:xfrm>
              <a:off x="2338675" y="532925"/>
              <a:ext cx="2009775" cy="2857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6" name="Google Shape;76;p14"/>
            <p:cNvSpPr txBox="1"/>
            <p:nvPr/>
          </p:nvSpPr>
          <p:spPr>
            <a:xfrm>
              <a:off x="2372525" y="458575"/>
              <a:ext cx="3594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2000"/>
                <a:t>2</a:t>
              </a:r>
              <a:endParaRPr b="1" sz="2000"/>
            </a:p>
          </p:txBody>
        </p:sp>
      </p:grpSp>
      <p:grpSp>
        <p:nvGrpSpPr>
          <p:cNvPr id="77" name="Google Shape;77;p14"/>
          <p:cNvGrpSpPr/>
          <p:nvPr/>
        </p:nvGrpSpPr>
        <p:grpSpPr>
          <a:xfrm>
            <a:off x="4435200" y="532925"/>
            <a:ext cx="2158375" cy="2857500"/>
            <a:chOff x="4435200" y="532925"/>
            <a:chExt cx="2158375" cy="2857500"/>
          </a:xfrm>
        </p:grpSpPr>
        <p:pic>
          <p:nvPicPr>
            <p:cNvPr id="78" name="Google Shape;78;p14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435200" y="532925"/>
              <a:ext cx="2158375" cy="28575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9" name="Google Shape;79;p14"/>
            <p:cNvSpPr txBox="1"/>
            <p:nvPr/>
          </p:nvSpPr>
          <p:spPr>
            <a:xfrm>
              <a:off x="4435200" y="532925"/>
              <a:ext cx="3594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2000"/>
                <a:t>3</a:t>
              </a:r>
              <a:endParaRPr b="1" sz="2000"/>
            </a:p>
          </p:txBody>
        </p:sp>
      </p:grpSp>
      <p:grpSp>
        <p:nvGrpSpPr>
          <p:cNvPr id="80" name="Google Shape;80;p14"/>
          <p:cNvGrpSpPr/>
          <p:nvPr/>
        </p:nvGrpSpPr>
        <p:grpSpPr>
          <a:xfrm>
            <a:off x="6680325" y="536430"/>
            <a:ext cx="2028825" cy="2995875"/>
            <a:chOff x="6680325" y="536425"/>
            <a:chExt cx="2028825" cy="2850499"/>
          </a:xfrm>
        </p:grpSpPr>
        <p:pic>
          <p:nvPicPr>
            <p:cNvPr id="81" name="Google Shape;81;p14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6680325" y="536425"/>
              <a:ext cx="2028825" cy="28504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82" name="Google Shape;82;p14"/>
            <p:cNvSpPr txBox="1"/>
            <p:nvPr/>
          </p:nvSpPr>
          <p:spPr>
            <a:xfrm>
              <a:off x="6680325" y="536425"/>
              <a:ext cx="359400" cy="468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2000"/>
                <a:t>4</a:t>
              </a:r>
              <a:endParaRPr b="1" sz="2000"/>
            </a:p>
          </p:txBody>
        </p:sp>
      </p:grpSp>
      <p:sp>
        <p:nvSpPr>
          <p:cNvPr id="83" name="Google Shape;83;p14"/>
          <p:cNvSpPr txBox="1"/>
          <p:nvPr/>
        </p:nvSpPr>
        <p:spPr>
          <a:xfrm>
            <a:off x="6680325" y="3477300"/>
            <a:ext cx="2392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WALTER EDDIE COSINA</a:t>
            </a:r>
            <a:endParaRPr/>
          </a:p>
        </p:txBody>
      </p:sp>
      <p:sp>
        <p:nvSpPr>
          <p:cNvPr id="84" name="Google Shape;84;p14"/>
          <p:cNvSpPr txBox="1"/>
          <p:nvPr/>
        </p:nvSpPr>
        <p:spPr>
          <a:xfrm>
            <a:off x="2535250" y="3477300"/>
            <a:ext cx="1813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VITO SCHIFANI</a:t>
            </a:r>
            <a:endParaRPr/>
          </a:p>
        </p:txBody>
      </p:sp>
      <p:sp>
        <p:nvSpPr>
          <p:cNvPr id="85" name="Google Shape;85;p14"/>
          <p:cNvSpPr txBox="1"/>
          <p:nvPr/>
        </p:nvSpPr>
        <p:spPr>
          <a:xfrm>
            <a:off x="84900" y="3939000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ANTONIO MONTINARO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6" name="Google Shape;86;p14"/>
          <p:cNvSpPr txBox="1"/>
          <p:nvPr/>
        </p:nvSpPr>
        <p:spPr>
          <a:xfrm>
            <a:off x="297450" y="0"/>
            <a:ext cx="8076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>
                <a:latin typeface="Lobster"/>
                <a:ea typeface="Lobster"/>
                <a:cs typeface="Lobster"/>
                <a:sym typeface="Lobster"/>
              </a:rPr>
              <a:t>SOLUZIONI</a:t>
            </a:r>
            <a:endParaRPr sz="2400"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/>
        </p:nvSpPr>
        <p:spPr>
          <a:xfrm>
            <a:off x="285050" y="3532275"/>
            <a:ext cx="8799600" cy="13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p15"/>
          <p:cNvSpPr txBox="1"/>
          <p:nvPr/>
        </p:nvSpPr>
        <p:spPr>
          <a:xfrm>
            <a:off x="182550" y="3532275"/>
            <a:ext cx="86634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latin typeface="Calibri"/>
                <a:ea typeface="Calibri"/>
                <a:cs typeface="Calibri"/>
                <a:sym typeface="Calibri"/>
              </a:rPr>
              <a:t>VINCENZO LI MULI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latin typeface="Calibri"/>
                <a:ea typeface="Calibri"/>
                <a:cs typeface="Calibri"/>
                <a:sym typeface="Calibri"/>
              </a:rPr>
              <a:t>CLAUDIO TRAINA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latin typeface="Calibri"/>
                <a:ea typeface="Calibri"/>
                <a:cs typeface="Calibri"/>
                <a:sym typeface="Calibri"/>
              </a:rPr>
              <a:t>EMANUELA LOI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latin typeface="Calibri"/>
                <a:ea typeface="Calibri"/>
                <a:cs typeface="Calibri"/>
                <a:sym typeface="Calibri"/>
              </a:rPr>
              <a:t>FRANCESCA MORVILLO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grpSp>
        <p:nvGrpSpPr>
          <p:cNvPr id="93" name="Google Shape;93;p15"/>
          <p:cNvGrpSpPr/>
          <p:nvPr/>
        </p:nvGrpSpPr>
        <p:grpSpPr>
          <a:xfrm>
            <a:off x="182550" y="276325"/>
            <a:ext cx="1986400" cy="2868100"/>
            <a:chOff x="182550" y="276325"/>
            <a:chExt cx="1986400" cy="2868100"/>
          </a:xfrm>
        </p:grpSpPr>
        <p:pic>
          <p:nvPicPr>
            <p:cNvPr id="94" name="Google Shape;94;p15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82550" y="276325"/>
              <a:ext cx="1986400" cy="28681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5" name="Google Shape;95;p15"/>
            <p:cNvSpPr txBox="1"/>
            <p:nvPr/>
          </p:nvSpPr>
          <p:spPr>
            <a:xfrm>
              <a:off x="210700" y="309850"/>
              <a:ext cx="3966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2000"/>
                <a:t>1</a:t>
              </a:r>
              <a:endParaRPr b="1" sz="2000"/>
            </a:p>
          </p:txBody>
        </p:sp>
      </p:grpSp>
      <p:grpSp>
        <p:nvGrpSpPr>
          <p:cNvPr id="96" name="Google Shape;96;p15"/>
          <p:cNvGrpSpPr/>
          <p:nvPr/>
        </p:nvGrpSpPr>
        <p:grpSpPr>
          <a:xfrm>
            <a:off x="2259375" y="276325"/>
            <a:ext cx="2202450" cy="2868100"/>
            <a:chOff x="2259375" y="276325"/>
            <a:chExt cx="2202450" cy="2868100"/>
          </a:xfrm>
        </p:grpSpPr>
        <p:pic>
          <p:nvPicPr>
            <p:cNvPr id="97" name="Google Shape;97;p15"/>
            <p:cNvPicPr preferRelativeResize="0"/>
            <p:nvPr/>
          </p:nvPicPr>
          <p:blipFill rotWithShape="1">
            <a:blip r:embed="rId4">
              <a:alphaModFix/>
            </a:blip>
            <a:srcRect b="15761" l="0" r="0" t="0"/>
            <a:stretch/>
          </p:blipFill>
          <p:spPr>
            <a:xfrm>
              <a:off x="2259375" y="276325"/>
              <a:ext cx="2202450" cy="28681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98" name="Google Shape;98;p15"/>
            <p:cNvSpPr txBox="1"/>
            <p:nvPr/>
          </p:nvSpPr>
          <p:spPr>
            <a:xfrm>
              <a:off x="2280500" y="285050"/>
              <a:ext cx="3966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2000"/>
                <a:t>2</a:t>
              </a:r>
              <a:endParaRPr b="1" sz="2000"/>
            </a:p>
          </p:txBody>
        </p:sp>
      </p:grpSp>
      <p:grpSp>
        <p:nvGrpSpPr>
          <p:cNvPr id="99" name="Google Shape;99;p15"/>
          <p:cNvGrpSpPr/>
          <p:nvPr/>
        </p:nvGrpSpPr>
        <p:grpSpPr>
          <a:xfrm>
            <a:off x="4552250" y="276325"/>
            <a:ext cx="2095500" cy="2868100"/>
            <a:chOff x="4552250" y="276325"/>
            <a:chExt cx="2095500" cy="2868100"/>
          </a:xfrm>
        </p:grpSpPr>
        <p:pic>
          <p:nvPicPr>
            <p:cNvPr id="100" name="Google Shape;100;p15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552250" y="276325"/>
              <a:ext cx="2095500" cy="28681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1" name="Google Shape;101;p15"/>
            <p:cNvSpPr txBox="1"/>
            <p:nvPr/>
          </p:nvSpPr>
          <p:spPr>
            <a:xfrm>
              <a:off x="4552250" y="285050"/>
              <a:ext cx="3966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2000">
                  <a:solidFill>
                    <a:srgbClr val="FFFFFF"/>
                  </a:solidFill>
                </a:rPr>
                <a:t>3</a:t>
              </a:r>
              <a:endParaRPr b="1" sz="2000">
                <a:solidFill>
                  <a:srgbClr val="FFFFFF"/>
                </a:solidFill>
              </a:endParaRPr>
            </a:p>
          </p:txBody>
        </p:sp>
      </p:grpSp>
      <p:grpSp>
        <p:nvGrpSpPr>
          <p:cNvPr id="102" name="Google Shape;102;p15"/>
          <p:cNvGrpSpPr/>
          <p:nvPr/>
        </p:nvGrpSpPr>
        <p:grpSpPr>
          <a:xfrm>
            <a:off x="6738175" y="276325"/>
            <a:ext cx="2191450" cy="2868101"/>
            <a:chOff x="6738175" y="276325"/>
            <a:chExt cx="2191450" cy="2868101"/>
          </a:xfrm>
        </p:grpSpPr>
        <p:pic>
          <p:nvPicPr>
            <p:cNvPr id="103" name="Google Shape;103;p15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6738175" y="276325"/>
              <a:ext cx="2191450" cy="28681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04" name="Google Shape;104;p15"/>
            <p:cNvSpPr txBox="1"/>
            <p:nvPr/>
          </p:nvSpPr>
          <p:spPr>
            <a:xfrm>
              <a:off x="6738175" y="285050"/>
              <a:ext cx="4512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2000"/>
                <a:t>4</a:t>
              </a:r>
              <a:endParaRPr b="1" sz="2000"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6"/>
          <p:cNvSpPr txBox="1"/>
          <p:nvPr/>
        </p:nvSpPr>
        <p:spPr>
          <a:xfrm>
            <a:off x="285050" y="3532275"/>
            <a:ext cx="8799600" cy="13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16"/>
          <p:cNvSpPr txBox="1"/>
          <p:nvPr/>
        </p:nvSpPr>
        <p:spPr>
          <a:xfrm>
            <a:off x="74625" y="3642350"/>
            <a:ext cx="2202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latin typeface="Calibri"/>
                <a:ea typeface="Calibri"/>
                <a:cs typeface="Calibri"/>
                <a:sym typeface="Calibri"/>
              </a:rPr>
              <a:t>CLAUDIO TRAINA</a:t>
            </a:r>
            <a:endParaRPr sz="1800"/>
          </a:p>
        </p:txBody>
      </p:sp>
      <p:grpSp>
        <p:nvGrpSpPr>
          <p:cNvPr id="111" name="Google Shape;111;p16"/>
          <p:cNvGrpSpPr/>
          <p:nvPr/>
        </p:nvGrpSpPr>
        <p:grpSpPr>
          <a:xfrm>
            <a:off x="182575" y="664175"/>
            <a:ext cx="1986400" cy="2868100"/>
            <a:chOff x="182550" y="276325"/>
            <a:chExt cx="1986400" cy="2868100"/>
          </a:xfrm>
        </p:grpSpPr>
        <p:pic>
          <p:nvPicPr>
            <p:cNvPr id="112" name="Google Shape;112;p16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182550" y="276325"/>
              <a:ext cx="1986400" cy="28681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3" name="Google Shape;113;p16"/>
            <p:cNvSpPr txBox="1"/>
            <p:nvPr/>
          </p:nvSpPr>
          <p:spPr>
            <a:xfrm>
              <a:off x="210700" y="309850"/>
              <a:ext cx="3966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2000"/>
                <a:t>1</a:t>
              </a:r>
              <a:endParaRPr b="1" sz="2000"/>
            </a:p>
          </p:txBody>
        </p:sp>
      </p:grpSp>
      <p:grpSp>
        <p:nvGrpSpPr>
          <p:cNvPr id="114" name="Google Shape;114;p16"/>
          <p:cNvGrpSpPr/>
          <p:nvPr/>
        </p:nvGrpSpPr>
        <p:grpSpPr>
          <a:xfrm>
            <a:off x="2214163" y="609138"/>
            <a:ext cx="2202450" cy="2868100"/>
            <a:chOff x="2259375" y="276325"/>
            <a:chExt cx="2202450" cy="2868100"/>
          </a:xfrm>
        </p:grpSpPr>
        <p:pic>
          <p:nvPicPr>
            <p:cNvPr id="115" name="Google Shape;115;p16"/>
            <p:cNvPicPr preferRelativeResize="0"/>
            <p:nvPr/>
          </p:nvPicPr>
          <p:blipFill rotWithShape="1">
            <a:blip r:embed="rId4">
              <a:alphaModFix/>
            </a:blip>
            <a:srcRect b="15761" l="0" r="0" t="0"/>
            <a:stretch/>
          </p:blipFill>
          <p:spPr>
            <a:xfrm>
              <a:off x="2259375" y="276325"/>
              <a:ext cx="2202450" cy="28681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6" name="Google Shape;116;p16"/>
            <p:cNvSpPr txBox="1"/>
            <p:nvPr/>
          </p:nvSpPr>
          <p:spPr>
            <a:xfrm>
              <a:off x="2280500" y="285050"/>
              <a:ext cx="3966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2000"/>
                <a:t>2</a:t>
              </a:r>
              <a:endParaRPr b="1" sz="2000"/>
            </a:p>
          </p:txBody>
        </p:sp>
      </p:grpSp>
      <p:grpSp>
        <p:nvGrpSpPr>
          <p:cNvPr id="117" name="Google Shape;117;p16"/>
          <p:cNvGrpSpPr/>
          <p:nvPr/>
        </p:nvGrpSpPr>
        <p:grpSpPr>
          <a:xfrm>
            <a:off x="4529650" y="609138"/>
            <a:ext cx="2095500" cy="2868100"/>
            <a:chOff x="4552250" y="276325"/>
            <a:chExt cx="2095500" cy="2868100"/>
          </a:xfrm>
        </p:grpSpPr>
        <p:pic>
          <p:nvPicPr>
            <p:cNvPr id="118" name="Google Shape;118;p16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4552250" y="276325"/>
              <a:ext cx="2095500" cy="28681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9" name="Google Shape;119;p16"/>
            <p:cNvSpPr txBox="1"/>
            <p:nvPr/>
          </p:nvSpPr>
          <p:spPr>
            <a:xfrm>
              <a:off x="4552250" y="285050"/>
              <a:ext cx="3966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2000">
                  <a:solidFill>
                    <a:srgbClr val="FFFFFF"/>
                  </a:solidFill>
                </a:rPr>
                <a:t>3</a:t>
              </a:r>
              <a:endParaRPr b="1" sz="2000">
                <a:solidFill>
                  <a:srgbClr val="FFFFFF"/>
                </a:solidFill>
              </a:endParaRPr>
            </a:p>
          </p:txBody>
        </p:sp>
      </p:grpSp>
      <p:grpSp>
        <p:nvGrpSpPr>
          <p:cNvPr id="120" name="Google Shape;120;p16"/>
          <p:cNvGrpSpPr/>
          <p:nvPr/>
        </p:nvGrpSpPr>
        <p:grpSpPr>
          <a:xfrm>
            <a:off x="6738175" y="554100"/>
            <a:ext cx="2191450" cy="2868101"/>
            <a:chOff x="6738175" y="276325"/>
            <a:chExt cx="2191450" cy="2868101"/>
          </a:xfrm>
        </p:grpSpPr>
        <p:pic>
          <p:nvPicPr>
            <p:cNvPr id="121" name="Google Shape;121;p16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6738175" y="276325"/>
              <a:ext cx="2191450" cy="28681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2" name="Google Shape;122;p16"/>
            <p:cNvSpPr txBox="1"/>
            <p:nvPr/>
          </p:nvSpPr>
          <p:spPr>
            <a:xfrm>
              <a:off x="6738175" y="285050"/>
              <a:ext cx="4512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it" sz="2000"/>
                <a:t>4</a:t>
              </a:r>
              <a:endParaRPr b="1" sz="2000"/>
            </a:p>
          </p:txBody>
        </p:sp>
      </p:grpSp>
      <p:sp>
        <p:nvSpPr>
          <p:cNvPr id="123" name="Google Shape;123;p16"/>
          <p:cNvSpPr txBox="1"/>
          <p:nvPr/>
        </p:nvSpPr>
        <p:spPr>
          <a:xfrm>
            <a:off x="4416625" y="3642350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FRANCESCA MORVILLO</a:t>
            </a:r>
            <a:endParaRPr/>
          </a:p>
        </p:txBody>
      </p:sp>
      <p:sp>
        <p:nvSpPr>
          <p:cNvPr id="124" name="Google Shape;124;p16"/>
          <p:cNvSpPr txBox="1"/>
          <p:nvPr/>
        </p:nvSpPr>
        <p:spPr>
          <a:xfrm>
            <a:off x="7052175" y="3983175"/>
            <a:ext cx="1722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EMANUELA LOI</a:t>
            </a:r>
            <a:endParaRPr b="1"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5" name="Google Shape;125;p16"/>
          <p:cNvSpPr txBox="1"/>
          <p:nvPr/>
        </p:nvSpPr>
        <p:spPr>
          <a:xfrm>
            <a:off x="2144200" y="3983175"/>
            <a:ext cx="2342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VINCENZO LI MULI</a:t>
            </a:r>
            <a:endParaRPr/>
          </a:p>
        </p:txBody>
      </p:sp>
      <p:sp>
        <p:nvSpPr>
          <p:cNvPr id="126" name="Google Shape;126;p16"/>
          <p:cNvSpPr txBox="1"/>
          <p:nvPr/>
        </p:nvSpPr>
        <p:spPr>
          <a:xfrm>
            <a:off x="297450" y="0"/>
            <a:ext cx="80769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>
                <a:latin typeface="Lobster"/>
                <a:ea typeface="Lobster"/>
                <a:cs typeface="Lobster"/>
                <a:sym typeface="Lobster"/>
              </a:rPr>
              <a:t>SOLUZIONI</a:t>
            </a:r>
            <a:endParaRPr sz="2400"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1" name="Google Shape;131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600" y="263950"/>
            <a:ext cx="2921325" cy="444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66025" y="263950"/>
            <a:ext cx="3019825" cy="450415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7"/>
          <p:cNvSpPr txBox="1"/>
          <p:nvPr/>
        </p:nvSpPr>
        <p:spPr>
          <a:xfrm>
            <a:off x="3620825" y="1747550"/>
            <a:ext cx="2082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latin typeface="Calibri"/>
                <a:ea typeface="Calibri"/>
                <a:cs typeface="Calibri"/>
                <a:sym typeface="Calibri"/>
              </a:rPr>
              <a:t>GIOVANNI FALCONE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latin typeface="Calibri"/>
                <a:ea typeface="Calibri"/>
                <a:cs typeface="Calibri"/>
                <a:sym typeface="Calibri"/>
              </a:rPr>
              <a:t>PAOLO BORSELLINO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8" name="Google Shape;13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1375" y="134288"/>
            <a:ext cx="2921325" cy="4448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30550" y="106400"/>
            <a:ext cx="3019825" cy="4504150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18"/>
          <p:cNvSpPr txBox="1"/>
          <p:nvPr/>
        </p:nvSpPr>
        <p:spPr>
          <a:xfrm>
            <a:off x="720650" y="4610550"/>
            <a:ext cx="2082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latin typeface="Calibri"/>
                <a:ea typeface="Calibri"/>
                <a:cs typeface="Calibri"/>
                <a:sym typeface="Calibri"/>
              </a:rPr>
              <a:t>GIOVANNI FALCONE</a:t>
            </a:r>
            <a:endParaRPr b="1" sz="1800"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1" name="Google Shape;141;p18"/>
          <p:cNvSpPr txBox="1"/>
          <p:nvPr/>
        </p:nvSpPr>
        <p:spPr>
          <a:xfrm>
            <a:off x="5936725" y="4610550"/>
            <a:ext cx="3000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PAOLO BORSELLINO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