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209400" y="282400"/>
            <a:ext cx="8725200" cy="1702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it" sz="1500">
                <a:highlight>
                  <a:srgbClr val="CFE2F3"/>
                </a:highlight>
              </a:rPr>
              <a:t>GESÙ, INSEGNACI A VIVERE SEMPRE NELLA LEGALITÀ E NELLA VERITÀ SEGUENDO L’ESEMPIO DEI PALADINI DELLA VERITÀ CHE OGGI ABBIAMO UN PO’ CONOSCIUTO. AIUTACI SIGNORE, ANCHE SE SIAMO PICCOLI, A ESSERE ONESTI E A DIRE LA VERITÀ ANCHE QUANDO CI COSTA, ANCHE QUANDO UN PO’ CI VERGOGNAMO DI DIRLA. ACCOMPAGNACI, GESÙ, NELLA VIA VERSO IL BENE PER POTER COSTRUIRE CON TE UN MONDO MIGLIORE A PARTIRE DA NOI STESSI.</a:t>
            </a:r>
            <a:endParaRPr sz="5600">
              <a:highlight>
                <a:srgbClr val="CFE2F3"/>
              </a:highlight>
            </a:endParaRPr>
          </a:p>
        </p:txBody>
      </p:sp>
      <p:pic>
        <p:nvPicPr>
          <p:cNvPr id="55" name="Google Shape;55;p13"/>
          <p:cNvPicPr preferRelativeResize="0"/>
          <p:nvPr/>
        </p:nvPicPr>
        <p:blipFill rotWithShape="1">
          <a:blip r:embed="rId3">
            <a:alphaModFix/>
          </a:blip>
          <a:srcRect b="28233" l="12415" r="11463" t="0"/>
          <a:stretch/>
        </p:blipFill>
        <p:spPr>
          <a:xfrm>
            <a:off x="5807575" y="1927700"/>
            <a:ext cx="3127025" cy="2262600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sp>
        <p:nvSpPr>
          <p:cNvPr id="56" name="Google Shape;56;p13"/>
          <p:cNvSpPr txBox="1"/>
          <p:nvPr/>
        </p:nvSpPr>
        <p:spPr>
          <a:xfrm>
            <a:off x="209400" y="1985200"/>
            <a:ext cx="5430900" cy="226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chemeClr val="dk1"/>
                </a:solidFill>
                <a:highlight>
                  <a:srgbClr val="CFE2F3"/>
                </a:highlight>
              </a:rPr>
              <a:t>I PREGHIAMO SIGNORE PER I GRANDI CHE SONO DISONESTI, CHE NASCONDONO LA VERITÀ E SONO IMPRIGIONATI NELLE BUGIE E NELLE MENZOGNE: AIUTALI A CAPIRE CHE COSÌ FANNO SOLO MALE E NON POSSONO VIVERE UNA VITA IN PIENEZZA.</a:t>
            </a:r>
            <a:endParaRPr sz="1500">
              <a:solidFill>
                <a:schemeClr val="dk1"/>
              </a:solidFill>
              <a:highlight>
                <a:srgbClr val="CFE2F3"/>
              </a:highlight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highlight>
                <a:srgbClr val="CFE2F3"/>
              </a:highlight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it" sz="1500">
                <a:solidFill>
                  <a:schemeClr val="dk1"/>
                </a:solidFill>
                <a:highlight>
                  <a:srgbClr val="CFE2F3"/>
                </a:highlight>
              </a:rPr>
              <a:t>TI PREGHIAMO INFINE SIGNORE PER CHI È MORTO A CAUSA DELLE MAFIE: ACCOGLI CON TE IN PARADISO OGNUNO DI LORO.</a:t>
            </a:r>
            <a:endParaRPr>
              <a:highlight>
                <a:srgbClr val="CFE2F3"/>
              </a:highligh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