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gae4752589d_0_9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7" name="Google Shape;57;gae4752589d_0_9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ae4752589d_0_1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6" name="Google Shape;66;gae4752589d_0_1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ae4752589d_0_9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ae4752589d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ae4752589d_0_1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6" name="Google Shape;86;gae4752589d_0_1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rt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rtl="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rtl="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rtl="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rtl="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rtl="0" algn="r">
              <a:buNone/>
              <a:defRPr sz="1000">
                <a:solidFill>
                  <a:schemeClr val="dk2"/>
                </a:solidFill>
              </a:defRPr>
            </a:lvl1pPr>
            <a:lvl2pPr lvl="1" rtl="0" algn="r">
              <a:buNone/>
              <a:defRPr sz="1000">
                <a:solidFill>
                  <a:schemeClr val="dk2"/>
                </a:solidFill>
              </a:defRPr>
            </a:lvl2pPr>
            <a:lvl3pPr lvl="2" rtl="0" algn="r">
              <a:buNone/>
              <a:defRPr sz="1000">
                <a:solidFill>
                  <a:schemeClr val="dk2"/>
                </a:solidFill>
              </a:defRPr>
            </a:lvl3pPr>
            <a:lvl4pPr lvl="3" rtl="0" algn="r">
              <a:buNone/>
              <a:defRPr sz="1000">
                <a:solidFill>
                  <a:schemeClr val="dk2"/>
                </a:solidFill>
              </a:defRPr>
            </a:lvl4pPr>
            <a:lvl5pPr lvl="4" rtl="0" algn="r">
              <a:buNone/>
              <a:defRPr sz="1000">
                <a:solidFill>
                  <a:schemeClr val="dk2"/>
                </a:solidFill>
              </a:defRPr>
            </a:lvl5pPr>
            <a:lvl6pPr lvl="5" rtl="0" algn="r">
              <a:buNone/>
              <a:defRPr sz="1000">
                <a:solidFill>
                  <a:schemeClr val="dk2"/>
                </a:solidFill>
              </a:defRPr>
            </a:lvl6pPr>
            <a:lvl7pPr lvl="6" rtl="0" algn="r">
              <a:buNone/>
              <a:defRPr sz="1000">
                <a:solidFill>
                  <a:schemeClr val="dk2"/>
                </a:solidFill>
              </a:defRPr>
            </a:lvl7pPr>
            <a:lvl8pPr lvl="7" rtl="0" algn="r">
              <a:buNone/>
              <a:defRPr sz="1000">
                <a:solidFill>
                  <a:schemeClr val="dk2"/>
                </a:solidFill>
              </a:defRPr>
            </a:lvl8pPr>
            <a:lvl9pPr lvl="8" rtl="0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Relationship Id="rId5" Type="http://schemas.openxmlformats.org/officeDocument/2006/relationships/image" Target="../media/image8.png"/><Relationship Id="rId6" Type="http://schemas.openxmlformats.org/officeDocument/2006/relationships/image" Target="../media/image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6.png"/><Relationship Id="rId6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Relationship Id="rId4" Type="http://schemas.openxmlformats.org/officeDocument/2006/relationships/image" Target="../media/image5.png"/><Relationship Id="rId5" Type="http://schemas.openxmlformats.org/officeDocument/2006/relationships/image" Target="../media/image7.png"/><Relationship Id="rId6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7376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3">
            <a:alphaModFix/>
          </a:blip>
          <a:srcRect b="18358" l="49091" r="2084" t="31176"/>
          <a:stretch/>
        </p:blipFill>
        <p:spPr>
          <a:xfrm>
            <a:off x="1661088" y="860250"/>
            <a:ext cx="5549174" cy="3224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Google Shape;59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843025" cy="219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0" name="Google Shape;60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47825" y="152400"/>
            <a:ext cx="2910147" cy="2190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61" name="Google Shape;61;p14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10375" y="152400"/>
            <a:ext cx="3056400" cy="219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2400" y="2495224"/>
            <a:ext cx="2347218" cy="2495875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Google Shape;63;p14"/>
          <p:cNvSpPr txBox="1"/>
          <p:nvPr/>
        </p:nvSpPr>
        <p:spPr>
          <a:xfrm>
            <a:off x="2909825" y="2867600"/>
            <a:ext cx="55401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Carlo Alberto Dalla Chiesa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Cesare Terranova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Mauro De Mauro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Mario Francese</a:t>
            </a:r>
            <a:endParaRPr b="1" sz="19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68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1200" y="288150"/>
            <a:ext cx="2059975" cy="219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5"/>
          <p:cNvPicPr preferRelativeResize="0"/>
          <p:nvPr/>
        </p:nvPicPr>
        <p:blipFill rotWithShape="1">
          <a:blip r:embed="rId4">
            <a:alphaModFix/>
          </a:blip>
          <a:srcRect b="0" l="25805" r="0" t="0"/>
          <a:stretch/>
        </p:blipFill>
        <p:spPr>
          <a:xfrm>
            <a:off x="6735549" y="288150"/>
            <a:ext cx="2159200" cy="219042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5"/>
          <p:cNvPicPr preferRelativeResize="0"/>
          <p:nvPr/>
        </p:nvPicPr>
        <p:blipFill rotWithShape="1">
          <a:blip r:embed="rId5">
            <a:alphaModFix/>
          </a:blip>
          <a:srcRect b="0" l="26711" r="13328" t="0"/>
          <a:stretch/>
        </p:blipFill>
        <p:spPr>
          <a:xfrm>
            <a:off x="4742825" y="288150"/>
            <a:ext cx="1843026" cy="2190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5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512025" y="288150"/>
            <a:ext cx="2059967" cy="2190425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Google Shape;72;p15"/>
          <p:cNvSpPr txBox="1"/>
          <p:nvPr/>
        </p:nvSpPr>
        <p:spPr>
          <a:xfrm>
            <a:off x="0" y="3629600"/>
            <a:ext cx="55401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Carlo Alberto Dalla Chiesa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Mauro De Mauro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Mario Francese</a:t>
            </a:r>
            <a:endParaRPr b="1" sz="1900"/>
          </a:p>
        </p:txBody>
      </p:sp>
      <p:sp>
        <p:nvSpPr>
          <p:cNvPr id="73" name="Google Shape;73;p15"/>
          <p:cNvSpPr txBox="1"/>
          <p:nvPr/>
        </p:nvSpPr>
        <p:spPr>
          <a:xfrm>
            <a:off x="0" y="2571750"/>
            <a:ext cx="2282400" cy="76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>
                <a:solidFill>
                  <a:schemeClr val="dk1"/>
                </a:solidFill>
              </a:rPr>
              <a:t>Carlo Alberto Dalla Chiesa</a:t>
            </a: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4164338" y="2815588"/>
            <a:ext cx="3000000" cy="477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>
                <a:solidFill>
                  <a:schemeClr val="dk1"/>
                </a:solidFill>
              </a:rPr>
              <a:t>Cesare Terranova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Google Shape;79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830625" cy="2495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0" name="Google Shape;80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99875" y="226750"/>
            <a:ext cx="2608700" cy="2782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2400" y="2800550"/>
            <a:ext cx="1640798" cy="2190550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16"/>
          <p:cNvSpPr txBox="1"/>
          <p:nvPr/>
        </p:nvSpPr>
        <p:spPr>
          <a:xfrm>
            <a:off x="2135425" y="3218575"/>
            <a:ext cx="55401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Piersanti Mattarella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Peppino Impastato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Pino Puglisi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Boris Giuliano</a:t>
            </a:r>
            <a:endParaRPr b="1" sz="1900"/>
          </a:p>
        </p:txBody>
      </p:sp>
      <p:pic>
        <p:nvPicPr>
          <p:cNvPr id="83" name="Google Shape;83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30650" y="152403"/>
            <a:ext cx="2998750" cy="2266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2476500" cy="1847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2400" y="2234600"/>
            <a:ext cx="2257425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7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79075" y="152400"/>
            <a:ext cx="3346626" cy="2165274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Google Shape;91;p17"/>
          <p:cNvSpPr txBox="1"/>
          <p:nvPr/>
        </p:nvSpPr>
        <p:spPr>
          <a:xfrm>
            <a:off x="3098500" y="3123275"/>
            <a:ext cx="52923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Giovanni Falcone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Giorgio Ambrosoli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Mauro Rostagno</a:t>
            </a:r>
            <a:endParaRPr b="1" sz="19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it" sz="1900"/>
              <a:t>Rosario Livatino</a:t>
            </a:r>
            <a:endParaRPr b="1" sz="1900"/>
          </a:p>
        </p:txBody>
      </p:sp>
      <p:pic>
        <p:nvPicPr>
          <p:cNvPr id="92" name="Google Shape;92;p17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15100" y="152400"/>
            <a:ext cx="2476500" cy="24890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