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Nunito"/>
      <p:regular r:id="rId23"/>
      <p:bold r:id="rId24"/>
      <p:italic r:id="rId25"/>
      <p:boldItalic r:id="rId26"/>
    </p:embeddedFont>
    <p:embeddedFont>
      <p:font typeface="Lobster"/>
      <p:regular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Nunito-bold.fntdata"/><Relationship Id="rId23" Type="http://schemas.openxmlformats.org/officeDocument/2006/relationships/font" Target="fonts/Nuni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Nunito-boldItalic.fntdata"/><Relationship Id="rId25" Type="http://schemas.openxmlformats.org/officeDocument/2006/relationships/font" Target="fonts/Nunito-italic.fntdata"/><Relationship Id="rId27" Type="http://schemas.openxmlformats.org/officeDocument/2006/relationships/font" Target="fonts/Lobster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f87c19e2db_0_4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f87c19e2db_0_4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f87c19e2db_0_4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f87c19e2db_0_4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f87c19e2db_0_4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f87c19e2db_0_4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f87c19e2db_0_4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f87c19e2db_0_4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f87c19e2db_0_4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f87c19e2db_0_4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f87c19e2db_0_4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f87c19e2db_0_4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f87c19e2db_0_4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f87c19e2db_0_4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f87c19e2db_0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f87c19e2db_0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f87c19e2d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f87c19e2d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f87c19e2db_0_3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f87c19e2db_0_3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f87c19e2db_0_4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f87c19e2db_0_4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f87c19e2db_0_4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f87c19e2db_0_4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f87c19e2db_0_4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f87c19e2db_0_4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f87c19e2db_0_4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f87c19e2db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f87c19e2db_0_4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f87c19e2db_0_4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f87c19e2db_0_4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f87c19e2db_0_4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9" name="Google Shape;119;p11"/>
          <p:cNvSpPr txBox="1"/>
          <p:nvPr>
            <p:ph hasCustomPrompt="1"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/>
          <p:nvPr>
            <p:ph idx="1" type="body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1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" name="Google Shape;47;p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p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5"/>
          <p:cNvSpPr txBox="1"/>
          <p:nvPr>
            <p:ph idx="1" type="body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idx="2" type="body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7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7"/>
          <p:cNvSpPr txBox="1"/>
          <p:nvPr>
            <p:ph idx="1" type="body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p8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9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9"/>
          <p:cNvSpPr txBox="1"/>
          <p:nvPr>
            <p:ph idx="1" type="subTitle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9"/>
          <p:cNvSpPr txBox="1"/>
          <p:nvPr>
            <p:ph idx="2" type="body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0"/>
          <p:cNvSpPr txBox="1"/>
          <p:nvPr>
            <p:ph idx="1" type="body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1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/>
          <p:nvPr/>
        </p:nvSpPr>
        <p:spPr>
          <a:xfrm>
            <a:off x="621200" y="1962975"/>
            <a:ext cx="7899300" cy="683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13"/>
          <p:cNvSpPr txBox="1"/>
          <p:nvPr>
            <p:ph type="ctrTitle"/>
          </p:nvPr>
        </p:nvSpPr>
        <p:spPr>
          <a:xfrm>
            <a:off x="310558" y="1298700"/>
            <a:ext cx="8520600" cy="20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latin typeface="Lobster"/>
                <a:ea typeface="Lobster"/>
                <a:cs typeface="Lobster"/>
                <a:sym typeface="Lobster"/>
              </a:rPr>
              <a:t>Caccia alla bellezza dell’umanità</a:t>
            </a:r>
            <a:endParaRPr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3214" y="523075"/>
            <a:ext cx="5957574" cy="3966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3550" y="279950"/>
            <a:ext cx="5786225" cy="4339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4400" y="152400"/>
            <a:ext cx="7252384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489700"/>
            <a:ext cx="8839200" cy="4164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6325" y="281612"/>
            <a:ext cx="6107023" cy="458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" y="582925"/>
            <a:ext cx="8839200" cy="397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8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1200" y="686375"/>
            <a:ext cx="4695825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0275" y="335450"/>
            <a:ext cx="7951299" cy="447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0125" y="523875"/>
            <a:ext cx="7143750" cy="4095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0576" y="347150"/>
            <a:ext cx="7909724" cy="4449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8400" y="525125"/>
            <a:ext cx="578625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3025" y="256350"/>
            <a:ext cx="6948899" cy="4630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72813" y="152400"/>
            <a:ext cx="4798377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1675" y="152400"/>
            <a:ext cx="6300646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4950" y="304950"/>
            <a:ext cx="6629400" cy="441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