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Nunito"/>
      <p:regular r:id="rId23"/>
      <p:bold r:id="rId24"/>
      <p:italic r:id="rId25"/>
      <p:boldItalic r:id="rId26"/>
    </p:embeddedFont>
    <p:embeddedFont>
      <p:font typeface="Lobster"/>
      <p:regular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Nunito-bold.fntdata"/><Relationship Id="rId23" Type="http://schemas.openxmlformats.org/officeDocument/2006/relationships/font" Target="fonts/Nuni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Nunito-boldItalic.fntdata"/><Relationship Id="rId25" Type="http://schemas.openxmlformats.org/officeDocument/2006/relationships/font" Target="fonts/Nunito-italic.fntdata"/><Relationship Id="rId27" Type="http://schemas.openxmlformats.org/officeDocument/2006/relationships/font" Target="fonts/Lobster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f87c19e2db_0_4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f87c19e2db_0_4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f87c19e2db_0_4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f87c19e2db_0_4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f87c19e2db_0_4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f87c19e2db_0_4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f87c19e2db_0_4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f87c19e2db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f87c19e2db_0_4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f87c19e2db_0_4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f87c19e2db_0_4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f87c19e2db_0_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f87c19e2db_0_4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f87c19e2db_0_4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f87c19e2db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f87c19e2db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f87c19e2d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f87c19e2d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f87c19e2db_0_3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f87c19e2db_0_3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f87c19e2db_0_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f87c19e2db_0_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f87c19e2db_0_4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f87c19e2db_0_4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f87c19e2db_0_4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f87c19e2db_0_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87c19e2db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87c19e2db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f87c19e2db_0_4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f87c19e2db_0_4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f87c19e2db_0_4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f87c19e2db_0_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18.png"/><Relationship Id="rId5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Relationship Id="rId4" Type="http://schemas.openxmlformats.org/officeDocument/2006/relationships/image" Target="../media/image36.png"/><Relationship Id="rId5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Relationship Id="rId4" Type="http://schemas.openxmlformats.org/officeDocument/2006/relationships/image" Target="../media/image20.png"/><Relationship Id="rId5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Relationship Id="rId4" Type="http://schemas.openxmlformats.org/officeDocument/2006/relationships/image" Target="../media/image3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png"/><Relationship Id="rId4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3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4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/>
          <p:nvPr/>
        </p:nvSpPr>
        <p:spPr>
          <a:xfrm>
            <a:off x="621200" y="1962975"/>
            <a:ext cx="7899300" cy="683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3"/>
          <p:cNvSpPr txBox="1"/>
          <p:nvPr>
            <p:ph type="ctrTitle"/>
          </p:nvPr>
        </p:nvSpPr>
        <p:spPr>
          <a:xfrm>
            <a:off x="310558" y="1298700"/>
            <a:ext cx="8520600" cy="20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Lobster"/>
                <a:ea typeface="Lobster"/>
                <a:cs typeface="Lobster"/>
                <a:sym typeface="Lobster"/>
              </a:rPr>
              <a:t>Caccia alla bellezza dell’umanità</a:t>
            </a:r>
            <a:endParaRPr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6425" y="207475"/>
            <a:ext cx="4055175" cy="1940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7625" y="2247541"/>
            <a:ext cx="3584275" cy="2690534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 txBox="1"/>
          <p:nvPr/>
        </p:nvSpPr>
        <p:spPr>
          <a:xfrm>
            <a:off x="347875" y="3689900"/>
            <a:ext cx="4436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latin typeface="Lobster"/>
                <a:ea typeface="Lobster"/>
                <a:cs typeface="Lobster"/>
                <a:sym typeface="Lobster"/>
              </a:rPr>
              <a:t>Ricevimento di un matrimonio</a:t>
            </a:r>
            <a:endParaRPr sz="22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latin typeface="Lobster"/>
                <a:ea typeface="Lobster"/>
                <a:cs typeface="Lobster"/>
                <a:sym typeface="Lobster"/>
              </a:rPr>
              <a:t>Le nozze di Cana</a:t>
            </a:r>
            <a:endParaRPr sz="2200">
              <a:latin typeface="Lobster"/>
              <a:ea typeface="Lobster"/>
              <a:cs typeface="Lobster"/>
              <a:sym typeface="Lobster"/>
            </a:endParaRPr>
          </a:p>
        </p:txBody>
      </p:sp>
      <p:pic>
        <p:nvPicPr>
          <p:cNvPr id="195" name="Google Shape;19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8147" y="283350"/>
            <a:ext cx="4615551" cy="3073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3"/>
          <p:cNvPicPr preferRelativeResize="0"/>
          <p:nvPr/>
        </p:nvPicPr>
        <p:blipFill rotWithShape="1">
          <a:blip r:embed="rId3">
            <a:alphaModFix/>
          </a:blip>
          <a:srcRect b="0" l="0" r="44230" t="32482"/>
          <a:stretch/>
        </p:blipFill>
        <p:spPr>
          <a:xfrm>
            <a:off x="462975" y="124275"/>
            <a:ext cx="3226926" cy="2929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3325" y="173975"/>
            <a:ext cx="3947500" cy="262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30126" y="2860876"/>
            <a:ext cx="3160695" cy="2098899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3025" y="4559575"/>
            <a:ext cx="542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 txBox="1"/>
          <p:nvPr/>
        </p:nvSpPr>
        <p:spPr>
          <a:xfrm>
            <a:off x="323025" y="3702325"/>
            <a:ext cx="4833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Gita in montagna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Gesù sale sul monte Tabor (trasfigurazione)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/>
          <p:nvPr/>
        </p:nvSpPr>
        <p:spPr>
          <a:xfrm>
            <a:off x="323025" y="3702325"/>
            <a:ext cx="4833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Preghiera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Preghiera di Gesù in solitaria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obster"/>
              <a:ea typeface="Lobster"/>
              <a:cs typeface="Lobster"/>
              <a:sym typeface="Lobster"/>
            </a:endParaRPr>
          </a:p>
        </p:txBody>
      </p:sp>
      <p:pic>
        <p:nvPicPr>
          <p:cNvPr id="210" name="Google Shape;210;p24"/>
          <p:cNvPicPr preferRelativeResize="0"/>
          <p:nvPr/>
        </p:nvPicPr>
        <p:blipFill rotWithShape="1">
          <a:blip r:embed="rId3">
            <a:alphaModFix/>
          </a:blip>
          <a:srcRect b="12751" l="-4922" r="16387" t="-4485"/>
          <a:stretch/>
        </p:blipFill>
        <p:spPr>
          <a:xfrm>
            <a:off x="63725" y="87000"/>
            <a:ext cx="4508275" cy="3116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1800" y="2364700"/>
            <a:ext cx="4014000" cy="227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900" y="228150"/>
            <a:ext cx="5206074" cy="245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98738" y="274725"/>
            <a:ext cx="2951186" cy="245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02325" y="2800425"/>
            <a:ext cx="4575137" cy="21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5"/>
          <p:cNvSpPr txBox="1"/>
          <p:nvPr/>
        </p:nvSpPr>
        <p:spPr>
          <a:xfrm>
            <a:off x="555750" y="3225575"/>
            <a:ext cx="35307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900">
                <a:latin typeface="Lobster"/>
                <a:ea typeface="Lobster"/>
                <a:cs typeface="Lobster"/>
                <a:sym typeface="Lobster"/>
              </a:rPr>
              <a:t>Bullismo</a:t>
            </a:r>
            <a:endParaRPr sz="19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900">
                <a:latin typeface="Lobster"/>
                <a:ea typeface="Lobster"/>
                <a:cs typeface="Lobster"/>
                <a:sym typeface="Lobster"/>
              </a:rPr>
              <a:t>Gesù deriso e percosso</a:t>
            </a:r>
            <a:endParaRPr sz="19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3325" y="2015975"/>
            <a:ext cx="4868650" cy="296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000" y="129050"/>
            <a:ext cx="3959808" cy="296987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6"/>
          <p:cNvSpPr txBox="1"/>
          <p:nvPr/>
        </p:nvSpPr>
        <p:spPr>
          <a:xfrm>
            <a:off x="326925" y="3596100"/>
            <a:ext cx="32364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latin typeface="Lobster"/>
                <a:ea typeface="Lobster"/>
                <a:cs typeface="Lobster"/>
                <a:sym typeface="Lobster"/>
              </a:rPr>
              <a:t>Morte</a:t>
            </a:r>
            <a:endParaRPr sz="17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latin typeface="Lobster"/>
                <a:ea typeface="Lobster"/>
                <a:cs typeface="Lobster"/>
                <a:sym typeface="Lobster"/>
              </a:rPr>
              <a:t>Morte di Gesù</a:t>
            </a:r>
            <a:endParaRPr sz="17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8475" y="1274950"/>
            <a:ext cx="3677301" cy="3585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7"/>
          <p:cNvPicPr preferRelativeResize="0"/>
          <p:nvPr/>
        </p:nvPicPr>
        <p:blipFill rotWithShape="1">
          <a:blip r:embed="rId4">
            <a:alphaModFix/>
          </a:blip>
          <a:srcRect b="0" l="0" r="33532" t="0"/>
          <a:stretch/>
        </p:blipFill>
        <p:spPr>
          <a:xfrm>
            <a:off x="401500" y="305125"/>
            <a:ext cx="4466778" cy="302405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7"/>
          <p:cNvSpPr txBox="1"/>
          <p:nvPr/>
        </p:nvSpPr>
        <p:spPr>
          <a:xfrm>
            <a:off x="294225" y="3999300"/>
            <a:ext cx="3835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latin typeface="Lobster"/>
                <a:ea typeface="Lobster"/>
                <a:cs typeface="Lobster"/>
                <a:sym typeface="Lobster"/>
              </a:rPr>
              <a:t>Tradimento</a:t>
            </a:r>
            <a:endParaRPr sz="17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latin typeface="Lobster"/>
                <a:ea typeface="Lobster"/>
                <a:cs typeface="Lobster"/>
                <a:sym typeface="Lobster"/>
              </a:rPr>
              <a:t>Tradimento di Giuda Iscariota</a:t>
            </a:r>
            <a:endParaRPr sz="17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6200" y="2096275"/>
            <a:ext cx="3714176" cy="279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4050" y="326750"/>
            <a:ext cx="4642401" cy="2611351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8"/>
          <p:cNvSpPr txBox="1"/>
          <p:nvPr/>
        </p:nvSpPr>
        <p:spPr>
          <a:xfrm>
            <a:off x="294050" y="3498025"/>
            <a:ext cx="371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Perdono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Gesù perdona la donna adultera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6175" y="2506350"/>
            <a:ext cx="4987350" cy="2356524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9"/>
          <p:cNvSpPr txBox="1"/>
          <p:nvPr/>
        </p:nvSpPr>
        <p:spPr>
          <a:xfrm>
            <a:off x="4162750" y="849975"/>
            <a:ext cx="456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72250"/>
            <a:ext cx="3601375" cy="2629807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9"/>
          <p:cNvSpPr txBox="1"/>
          <p:nvPr/>
        </p:nvSpPr>
        <p:spPr>
          <a:xfrm>
            <a:off x="4184550" y="1166000"/>
            <a:ext cx="4467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Volere bene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latin typeface="Lobster"/>
                <a:ea typeface="Lobster"/>
                <a:cs typeface="Lobster"/>
                <a:sym typeface="Lobster"/>
              </a:rPr>
              <a:t>L’Ultima Cena, gesto d’amore</a:t>
            </a:r>
            <a:endParaRPr sz="18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200" y="1394188"/>
            <a:ext cx="4186874" cy="235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0199" y="876788"/>
            <a:ext cx="4441126" cy="3539023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4"/>
          <p:cNvSpPr txBox="1"/>
          <p:nvPr/>
        </p:nvSpPr>
        <p:spPr>
          <a:xfrm>
            <a:off x="608775" y="472100"/>
            <a:ext cx="33171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300">
                <a:latin typeface="Lobster"/>
                <a:ea typeface="Lobster"/>
                <a:cs typeface="Lobster"/>
                <a:sym typeface="Lobster"/>
              </a:rPr>
              <a:t>Nascita- Natività di Gesù</a:t>
            </a:r>
            <a:endParaRPr b="1" sz="23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025" y="1521312"/>
            <a:ext cx="4679175" cy="268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7875" y="1424263"/>
            <a:ext cx="3527977" cy="2876817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5"/>
          <p:cNvSpPr txBox="1"/>
          <p:nvPr/>
        </p:nvSpPr>
        <p:spPr>
          <a:xfrm>
            <a:off x="323025" y="521800"/>
            <a:ext cx="58641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latin typeface="Lobster"/>
                <a:ea typeface="Lobster"/>
                <a:cs typeface="Lobster"/>
                <a:sym typeface="Lobster"/>
              </a:rPr>
              <a:t>Profughi- Fuga in Egitto</a:t>
            </a:r>
            <a:endParaRPr sz="21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925" y="169350"/>
            <a:ext cx="4890700" cy="275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6800" y="169350"/>
            <a:ext cx="3069025" cy="299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90425" y="3258400"/>
            <a:ext cx="2680511" cy="16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6"/>
          <p:cNvSpPr txBox="1"/>
          <p:nvPr/>
        </p:nvSpPr>
        <p:spPr>
          <a:xfrm>
            <a:off x="310600" y="3255075"/>
            <a:ext cx="5879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latin typeface="Lobster"/>
                <a:ea typeface="Lobster"/>
                <a:cs typeface="Lobster"/>
                <a:sym typeface="Lobster"/>
              </a:rPr>
              <a:t>A tavola con gli amici- </a:t>
            </a:r>
            <a:endParaRPr sz="22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latin typeface="Lobster"/>
                <a:ea typeface="Lobster"/>
                <a:cs typeface="Lobster"/>
                <a:sym typeface="Lobster"/>
              </a:rPr>
              <a:t>Gesù a tavola (con i peccatori, con Marta e Maria…)</a:t>
            </a:r>
            <a:endParaRPr sz="22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5625" y="2102950"/>
            <a:ext cx="4762500" cy="276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0550" y="264250"/>
            <a:ext cx="3810825" cy="254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7"/>
          <p:cNvSpPr txBox="1"/>
          <p:nvPr/>
        </p:nvSpPr>
        <p:spPr>
          <a:xfrm>
            <a:off x="4248075" y="745450"/>
            <a:ext cx="4497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latin typeface="Lobster"/>
                <a:ea typeface="Lobster"/>
                <a:cs typeface="Lobster"/>
                <a:sym typeface="Lobster"/>
              </a:rPr>
              <a:t>Prendersi cura dei malati</a:t>
            </a:r>
            <a:endParaRPr sz="21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latin typeface="Lobster"/>
                <a:ea typeface="Lobster"/>
                <a:cs typeface="Lobster"/>
                <a:sym typeface="Lobster"/>
              </a:rPr>
              <a:t>Gesù si prende cura e guarisce</a:t>
            </a:r>
            <a:endParaRPr sz="21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050" y="1408625"/>
            <a:ext cx="2752125" cy="183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8"/>
          <p:cNvPicPr preferRelativeResize="0"/>
          <p:nvPr/>
        </p:nvPicPr>
        <p:blipFill rotWithShape="1">
          <a:blip r:embed="rId4">
            <a:alphaModFix/>
          </a:blip>
          <a:srcRect b="0" l="0" r="23844" t="0"/>
          <a:stretch/>
        </p:blipFill>
        <p:spPr>
          <a:xfrm>
            <a:off x="6121650" y="211225"/>
            <a:ext cx="2885675" cy="378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8"/>
          <p:cNvSpPr txBox="1"/>
          <p:nvPr/>
        </p:nvSpPr>
        <p:spPr>
          <a:xfrm>
            <a:off x="409975" y="3453850"/>
            <a:ext cx="3789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>
                <a:latin typeface="Lobster"/>
                <a:ea typeface="Lobster"/>
                <a:cs typeface="Lobster"/>
                <a:sym typeface="Lobster"/>
              </a:rPr>
              <a:t>Piangere</a:t>
            </a:r>
            <a:endParaRPr sz="20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>
                <a:latin typeface="Lobster"/>
                <a:ea typeface="Lobster"/>
                <a:cs typeface="Lobster"/>
                <a:sym typeface="Lobster"/>
              </a:rPr>
              <a:t>Gesù piange per la morte di Lazzaro</a:t>
            </a:r>
            <a:endParaRPr sz="20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Lobster"/>
              <a:ea typeface="Lobster"/>
              <a:cs typeface="Lobster"/>
              <a:sym typeface="Lobster"/>
            </a:endParaRPr>
          </a:p>
        </p:txBody>
      </p:sp>
      <p:pic>
        <p:nvPicPr>
          <p:cNvPr id="166" name="Google Shape;16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69100" y="986787"/>
            <a:ext cx="2977624" cy="223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72" y="521775"/>
            <a:ext cx="3591875" cy="362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28672" y="686625"/>
            <a:ext cx="4863554" cy="2735749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9"/>
          <p:cNvSpPr txBox="1"/>
          <p:nvPr/>
        </p:nvSpPr>
        <p:spPr>
          <a:xfrm>
            <a:off x="4373225" y="3702325"/>
            <a:ext cx="41619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latin typeface="Lobster"/>
                <a:ea typeface="Lobster"/>
                <a:cs typeface="Lobster"/>
                <a:sym typeface="Lobster"/>
              </a:rPr>
              <a:t>Divisione del pane</a:t>
            </a:r>
            <a:endParaRPr sz="21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latin typeface="Lobster"/>
                <a:ea typeface="Lobster"/>
                <a:cs typeface="Lobster"/>
                <a:sym typeface="Lobster"/>
              </a:rPr>
              <a:t>Moltiplicazione dei pani e dei pesci</a:t>
            </a:r>
            <a:endParaRPr sz="21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0"/>
          <p:cNvPicPr preferRelativeResize="0"/>
          <p:nvPr/>
        </p:nvPicPr>
        <p:blipFill rotWithShape="1">
          <a:blip r:embed="rId3">
            <a:alphaModFix/>
          </a:blip>
          <a:srcRect b="0" l="23968" r="-3942" t="0"/>
          <a:stretch/>
        </p:blipFill>
        <p:spPr>
          <a:xfrm>
            <a:off x="173950" y="646025"/>
            <a:ext cx="3814125" cy="366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8075" y="351200"/>
            <a:ext cx="4851125" cy="2321906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0"/>
          <p:cNvSpPr txBox="1"/>
          <p:nvPr/>
        </p:nvSpPr>
        <p:spPr>
          <a:xfrm>
            <a:off x="3988075" y="3192950"/>
            <a:ext cx="47334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300">
                <a:latin typeface="Lobster"/>
                <a:ea typeface="Lobster"/>
                <a:cs typeface="Lobster"/>
                <a:sym typeface="Lobster"/>
              </a:rPr>
              <a:t>Indignazione e rabbia</a:t>
            </a:r>
            <a:endParaRPr sz="23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300">
                <a:latin typeface="Lobster"/>
                <a:ea typeface="Lobster"/>
                <a:cs typeface="Lobster"/>
                <a:sym typeface="Lobster"/>
              </a:rPr>
              <a:t>Gesù si arrabbia nel tempio</a:t>
            </a:r>
            <a:endParaRPr sz="23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9000" y="490613"/>
            <a:ext cx="3704800" cy="416227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1"/>
          <p:cNvSpPr txBox="1"/>
          <p:nvPr/>
        </p:nvSpPr>
        <p:spPr>
          <a:xfrm>
            <a:off x="484525" y="3938375"/>
            <a:ext cx="4087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>
                <a:latin typeface="Lobster"/>
                <a:ea typeface="Lobster"/>
                <a:cs typeface="Lobster"/>
                <a:sym typeface="Lobster"/>
              </a:rPr>
              <a:t>Stare tra i bambini</a:t>
            </a:r>
            <a:endParaRPr sz="2000"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>
                <a:latin typeface="Lobster"/>
                <a:ea typeface="Lobster"/>
                <a:cs typeface="Lobster"/>
                <a:sym typeface="Lobster"/>
              </a:rPr>
              <a:t>Gesù tra i bambini</a:t>
            </a:r>
            <a:endParaRPr sz="2000">
              <a:latin typeface="Lobster"/>
              <a:ea typeface="Lobster"/>
              <a:cs typeface="Lobster"/>
              <a:sym typeface="Lobster"/>
            </a:endParaRPr>
          </a:p>
        </p:txBody>
      </p:sp>
      <p:pic>
        <p:nvPicPr>
          <p:cNvPr id="187" name="Google Shape;18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175" y="326750"/>
            <a:ext cx="4774200" cy="3175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